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Override1.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heme/themeOverride2.xml" ContentType="application/vnd.openxmlformats-officedocument.themeOverr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Override3.xml" ContentType="application/vnd.openxmlformats-officedocument.themeOverr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xml" ContentType="application/vnd.openxmlformats-officedocument.theme+xml"/>
  <Override PartName="/ppt/tags/tag23.xml" ContentType="application/vnd.openxmlformats-officedocument.presentationml.tags+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14" r:id="rId2"/>
    <p:sldMasterId id="2147483756" r:id="rId3"/>
    <p:sldMasterId id="2147483812" r:id="rId4"/>
  </p:sldMasterIdLst>
  <p:notesMasterIdLst>
    <p:notesMasterId r:id="rId9"/>
  </p:notesMasterIdLst>
  <p:sldIdLst>
    <p:sldId id="2142534915" r:id="rId5"/>
    <p:sldId id="2147376654" r:id="rId6"/>
    <p:sldId id="2142534916" r:id="rId7"/>
    <p:sldId id="214253491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6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76"/>
    <p:restoredTop sz="96327"/>
  </p:normalViewPr>
  <p:slideViewPr>
    <p:cSldViewPr snapToObjects="1">
      <p:cViewPr varScale="1">
        <p:scale>
          <a:sx n="114" d="100"/>
          <a:sy n="114" d="100"/>
        </p:scale>
        <p:origin x="432"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0B7266-7E4B-4440-9C9C-11EC37E81BAE}" type="datetimeFigureOut">
              <a:rPr lang="en-US" smtClean="0"/>
              <a:t>10/21/22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CBCEC5-3FB1-914C-850E-0D9E9B174D8F}" type="slidenum">
              <a:rPr lang="en-US" smtClean="0"/>
              <a:t>‹#›</a:t>
            </a:fld>
            <a:endParaRPr lang="en-US"/>
          </a:p>
        </p:txBody>
      </p:sp>
    </p:spTree>
    <p:extLst>
      <p:ext uri="{BB962C8B-B14F-4D97-AF65-F5344CB8AC3E}">
        <p14:creationId xmlns:p14="http://schemas.microsoft.com/office/powerpoint/2010/main" val="1020795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3.xml"/><Relationship Id="rId1" Type="http://schemas.openxmlformats.org/officeDocument/2006/relationships/tags" Target="../tags/tag23.xml"/><Relationship Id="rId5" Type="http://schemas.openxmlformats.org/officeDocument/2006/relationships/image" Target="../media/image9.png"/><Relationship Id="rId4" Type="http://schemas.openxmlformats.org/officeDocument/2006/relationships/image" Target="../media/image8.emf"/></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8" Type="http://schemas.openxmlformats.org/officeDocument/2006/relationships/hyperlink" Target="https://twitter.com/IBMSecurity?ref_src=twsrc%5egoogle|twcamp%5eserp|twgr%5eauthor" TargetMode="External"/><Relationship Id="rId3" Type="http://schemas.openxmlformats.org/officeDocument/2006/relationships/image" Target="../media/image17.png"/><Relationship Id="rId7" Type="http://schemas.openxmlformats.org/officeDocument/2006/relationships/hyperlink" Target="https://exchange.xforce.ibmcloud.com/" TargetMode="External"/><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8" Type="http://schemas.openxmlformats.org/officeDocument/2006/relationships/hyperlink" Target="https://www.youtube.com/user/IBMSecuritySolutions" TargetMode="External"/><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hyperlink" Target="https://www-03.ibm.com/security/" TargetMode="External"/><Relationship Id="rId1" Type="http://schemas.openxmlformats.org/officeDocument/2006/relationships/slideMaster" Target="../slideMasters/slideMaster4.xml"/><Relationship Id="rId6" Type="http://schemas.openxmlformats.org/officeDocument/2006/relationships/image" Target="../media/image32.png"/><Relationship Id="rId11" Type="http://schemas.openxmlformats.org/officeDocument/2006/relationships/image" Target="../media/image28.png"/><Relationship Id="rId5" Type="http://schemas.openxmlformats.org/officeDocument/2006/relationships/hyperlink" Target="https://exchange.xforce.ibmcloud.com/" TargetMode="External"/><Relationship Id="rId10" Type="http://schemas.openxmlformats.org/officeDocument/2006/relationships/image" Target="../media/image29.png"/><Relationship Id="rId4" Type="http://schemas.openxmlformats.org/officeDocument/2006/relationships/hyperlink" Target="http://securityintelligence.com/" TargetMode="External"/><Relationship Id="rId9" Type="http://schemas.openxmlformats.org/officeDocument/2006/relationships/image" Target="../media/image3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png"/><Relationship Id="rId2" Type="http://schemas.openxmlformats.org/officeDocument/2006/relationships/tags" Target="../tags/tag3.xml"/><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oleObject" Target="../embeddings/oleObject2.bin"/></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8.emf"/></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6.png"/><Relationship Id="rId2" Type="http://schemas.openxmlformats.org/officeDocument/2006/relationships/tags" Target="../tags/tag11.xml"/><Relationship Id="rId1" Type="http://schemas.openxmlformats.org/officeDocument/2006/relationships/themeOverride" Target="../theme/themeOverride2.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7.emf"/><Relationship Id="rId4" Type="http://schemas.openxmlformats.org/officeDocument/2006/relationships/oleObject" Target="../embeddings/oleObject8.bin"/></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tags" Target="../tags/tag14.xml"/><Relationship Id="rId5" Type="http://schemas.openxmlformats.org/officeDocument/2006/relationships/image" Target="../media/image9.png"/><Relationship Id="rId4" Type="http://schemas.openxmlformats.org/officeDocument/2006/relationships/image" Target="../media/image8.emf"/></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png"/><Relationship Id="rId5" Type="http://schemas.openxmlformats.org/officeDocument/2006/relationships/image" Target="../media/image10.emf"/><Relationship Id="rId4" Type="http://schemas.openxmlformats.org/officeDocument/2006/relationships/oleObject" Target="../embeddings/oleObject10.bin"/></Relationships>
</file>

<file path=ppt/slideLayouts/_rels/slideLayout7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7.emf"/><Relationship Id="rId4" Type="http://schemas.openxmlformats.org/officeDocument/2006/relationships/oleObject" Target="../embeddings/oleObject11.bin"/></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hemeOverride" Target="../theme/themeOverride3.xml"/><Relationship Id="rId6" Type="http://schemas.openxmlformats.org/officeDocument/2006/relationships/image" Target="../media/image11.emf"/><Relationship Id="rId5" Type="http://schemas.openxmlformats.org/officeDocument/2006/relationships/oleObject" Target="../embeddings/oleObject12.bin"/><Relationship Id="rId4"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12.png"/><Relationship Id="rId5" Type="http://schemas.openxmlformats.org/officeDocument/2006/relationships/image" Target="../media/image11.emf"/><Relationship Id="rId4" Type="http://schemas.openxmlformats.org/officeDocument/2006/relationships/oleObject" Target="../embeddings/oleObject13.bin"/></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b="0" i="0">
                <a:solidFill>
                  <a:schemeClr val="bg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50" y="6257437"/>
            <a:ext cx="695452" cy="275721"/>
          </a:xfrm>
          <a:prstGeom prst="rect">
            <a:avLst/>
          </a:prstGeom>
        </p:spPr>
      </p:pic>
    </p:spTree>
    <p:extLst>
      <p:ext uri="{BB962C8B-B14F-4D97-AF65-F5344CB8AC3E}">
        <p14:creationId xmlns:p14="http://schemas.microsoft.com/office/powerpoint/2010/main" val="2206859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b="0" i="0"/>
            </a:lvl1p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b="0" i="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518104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1677257"/>
            <a:ext cx="5522976" cy="4316885"/>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37010976" y="317206"/>
            <a:ext cx="3135841"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41300400" y="317206"/>
            <a:ext cx="3135841" cy="3962964"/>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36968642" y="1125025"/>
            <a:ext cx="3264958" cy="40052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A43E86D7-2BBE-5D44-A6DD-8528D8BEE0E2}"/>
              </a:ext>
            </a:extLst>
          </p:cNvPr>
          <p:cNvSpPr>
            <a:spLocks noGrp="1"/>
          </p:cNvSpPr>
          <p:nvPr>
            <p:ph type="body" sz="quarter" idx="18" hasCustomPrompt="1"/>
          </p:nvPr>
        </p:nvSpPr>
        <p:spPr>
          <a:xfrm>
            <a:off x="292609" y="267976"/>
            <a:ext cx="5510783" cy="1071903"/>
          </a:xfrm>
        </p:spPr>
        <p:txBody>
          <a:bodyPr/>
          <a:lstStyle/>
          <a:p>
            <a:pPr lvl="4"/>
            <a:r>
              <a:rPr lang="en-US" dirty="0"/>
              <a:t>Fifth level</a:t>
            </a:r>
          </a:p>
        </p:txBody>
      </p:sp>
    </p:spTree>
    <p:extLst>
      <p:ext uri="{BB962C8B-B14F-4D97-AF65-F5344CB8AC3E}">
        <p14:creationId xmlns:p14="http://schemas.microsoft.com/office/powerpoint/2010/main" val="420900682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DC58CFDF-73BA-C343-9DC4-2D4C8B1F7E71}"/>
              </a:ext>
            </a:extLst>
          </p:cNvPr>
          <p:cNvSpPr>
            <a:spLocks noGrp="1"/>
          </p:cNvSpPr>
          <p:nvPr>
            <p:ph type="body" sz="quarter" idx="12"/>
          </p:nvPr>
        </p:nvSpPr>
        <p:spPr>
          <a:xfrm>
            <a:off x="35966400" y="317206"/>
            <a:ext cx="3919009" cy="3962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A44A5FE6-A94E-ED41-9E51-1A87146C4DDF}"/>
              </a:ext>
            </a:extLst>
          </p:cNvPr>
          <p:cNvSpPr>
            <a:spLocks noGrp="1"/>
          </p:cNvSpPr>
          <p:nvPr>
            <p:ph type="body" sz="quarter" idx="13" hasCustomPrompt="1"/>
          </p:nvPr>
        </p:nvSpPr>
        <p:spPr>
          <a:xfrm>
            <a:off x="41402000" y="317206"/>
            <a:ext cx="3919009" cy="3962964"/>
          </a:xfrm>
        </p:spPr>
        <p:txBody>
          <a:bodyPr/>
          <a:lstStyle/>
          <a:p>
            <a:pPr lvl="4"/>
            <a:r>
              <a:rPr lang="en-US" dirty="0"/>
              <a:t>Fifth level</a:t>
            </a:r>
          </a:p>
        </p:txBody>
      </p:sp>
      <p:sp>
        <p:nvSpPr>
          <p:cNvPr id="9" name="Text Placeholder 8">
            <a:extLst>
              <a:ext uri="{FF2B5EF4-FFF2-40B4-BE49-F238E27FC236}">
                <a16:creationId xmlns:a16="http://schemas.microsoft.com/office/drawing/2014/main" id="{E5806B95-0E4F-0945-8F61-DE95EB2486F7}"/>
              </a:ext>
            </a:extLst>
          </p:cNvPr>
          <p:cNvSpPr>
            <a:spLocks noGrp="1"/>
          </p:cNvSpPr>
          <p:nvPr>
            <p:ph type="body" sz="quarter" idx="14"/>
          </p:nvPr>
        </p:nvSpPr>
        <p:spPr>
          <a:xfrm>
            <a:off x="36018259" y="2033293"/>
            <a:ext cx="3998383" cy="3561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762F3FDD-ACF4-FB4F-81AA-10F751A0D548}"/>
              </a:ext>
            </a:extLst>
          </p:cNvPr>
          <p:cNvSpPr>
            <a:spLocks noGrp="1"/>
          </p:cNvSpPr>
          <p:nvPr>
            <p:ph type="body" sz="quarter" idx="15"/>
          </p:nvPr>
        </p:nvSpPr>
        <p:spPr>
          <a:xfrm>
            <a:off x="36100809" y="3324322"/>
            <a:ext cx="3885141" cy="3756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74424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E853052-8813-6A46-89BC-BD9F1C3B1E96}"/>
              </a:ext>
            </a:extLst>
          </p:cNvPr>
          <p:cNvSpPr>
            <a:spLocks noGrp="1"/>
          </p:cNvSpPr>
          <p:nvPr>
            <p:ph type="body" sz="quarter" idx="12"/>
          </p:nvPr>
        </p:nvSpPr>
        <p:spPr>
          <a:xfrm>
            <a:off x="36401376" y="317206"/>
            <a:ext cx="3745441" cy="3962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DCF2BA5E-0F85-B640-A772-0BD45A725320}"/>
              </a:ext>
            </a:extLst>
          </p:cNvPr>
          <p:cNvSpPr>
            <a:spLocks noGrp="1"/>
          </p:cNvSpPr>
          <p:nvPr>
            <p:ph type="body" sz="quarter" idx="13" hasCustomPrompt="1"/>
          </p:nvPr>
        </p:nvSpPr>
        <p:spPr>
          <a:xfrm>
            <a:off x="41402000" y="317206"/>
            <a:ext cx="3745441" cy="3962964"/>
          </a:xfrm>
        </p:spPr>
        <p:txBody>
          <a:bodyPr/>
          <a:lstStyle/>
          <a:p>
            <a:pPr lvl="4"/>
            <a:r>
              <a:rPr lang="en-US" dirty="0"/>
              <a:t>Fifth level</a:t>
            </a:r>
          </a:p>
        </p:txBody>
      </p:sp>
      <p:sp>
        <p:nvSpPr>
          <p:cNvPr id="9" name="Text Placeholder 8">
            <a:extLst>
              <a:ext uri="{FF2B5EF4-FFF2-40B4-BE49-F238E27FC236}">
                <a16:creationId xmlns:a16="http://schemas.microsoft.com/office/drawing/2014/main" id="{622E38DD-1519-F54B-9AED-AA1FDF0DC64E}"/>
              </a:ext>
            </a:extLst>
          </p:cNvPr>
          <p:cNvSpPr>
            <a:spLocks noGrp="1"/>
          </p:cNvSpPr>
          <p:nvPr>
            <p:ph type="body" sz="quarter" idx="14"/>
          </p:nvPr>
        </p:nvSpPr>
        <p:spPr>
          <a:xfrm>
            <a:off x="36383384" y="2573600"/>
            <a:ext cx="3914775" cy="26994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F77F70C-D582-0246-A01C-DB36DA5F68FB}"/>
              </a:ext>
            </a:extLst>
          </p:cNvPr>
          <p:cNvSpPr>
            <a:spLocks noGrp="1"/>
          </p:cNvSpPr>
          <p:nvPr>
            <p:ph type="body" sz="quarter" idx="15"/>
          </p:nvPr>
        </p:nvSpPr>
        <p:spPr>
          <a:xfrm>
            <a:off x="36383384" y="4663990"/>
            <a:ext cx="3914775" cy="21940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23553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2859566-F04F-904A-BA96-5EDD680B4B36}"/>
              </a:ext>
            </a:extLst>
          </p:cNvPr>
          <p:cNvSpPr>
            <a:spLocks noGrp="1"/>
          </p:cNvSpPr>
          <p:nvPr>
            <p:ph type="body" sz="quarter" idx="20"/>
          </p:nvPr>
        </p:nvSpPr>
        <p:spPr>
          <a:xfrm>
            <a:off x="36662783" y="317206"/>
            <a:ext cx="2438400" cy="3962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5">
            <a:extLst>
              <a:ext uri="{FF2B5EF4-FFF2-40B4-BE49-F238E27FC236}">
                <a16:creationId xmlns:a16="http://schemas.microsoft.com/office/drawing/2014/main" id="{DC9A7D4F-E017-C74B-834E-2548CBEC3D39}"/>
              </a:ext>
            </a:extLst>
          </p:cNvPr>
          <p:cNvSpPr>
            <a:spLocks noGrp="1"/>
          </p:cNvSpPr>
          <p:nvPr>
            <p:ph type="body" sz="quarter" idx="21" hasCustomPrompt="1"/>
          </p:nvPr>
        </p:nvSpPr>
        <p:spPr>
          <a:xfrm>
            <a:off x="41452800" y="317206"/>
            <a:ext cx="2438400" cy="3962964"/>
          </a:xfrm>
        </p:spPr>
        <p:txBody>
          <a:bodyPr/>
          <a:lstStyle/>
          <a:p>
            <a:pPr lvl="4"/>
            <a:r>
              <a:rPr lang="en-US" dirty="0"/>
              <a:t>Fifth level</a:t>
            </a:r>
          </a:p>
        </p:txBody>
      </p:sp>
    </p:spTree>
    <p:extLst>
      <p:ext uri="{BB962C8B-B14F-4D97-AF65-F5344CB8AC3E}">
        <p14:creationId xmlns:p14="http://schemas.microsoft.com/office/powerpoint/2010/main" val="93525378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ECBB25E-9A1D-0145-9688-BB3BBA212C5F}"/>
              </a:ext>
            </a:extLst>
          </p:cNvPr>
          <p:cNvSpPr>
            <a:spLocks noGrp="1"/>
          </p:cNvSpPr>
          <p:nvPr>
            <p:ph type="body" sz="quarter" idx="13"/>
          </p:nvPr>
        </p:nvSpPr>
        <p:spPr>
          <a:xfrm>
            <a:off x="36053183" y="317206"/>
            <a:ext cx="3657600" cy="3962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A63B601-ADA2-2745-B51C-68FE98F94277}"/>
              </a:ext>
            </a:extLst>
          </p:cNvPr>
          <p:cNvSpPr>
            <a:spLocks noGrp="1"/>
          </p:cNvSpPr>
          <p:nvPr>
            <p:ph type="body" sz="quarter" idx="14" hasCustomPrompt="1"/>
          </p:nvPr>
        </p:nvSpPr>
        <p:spPr>
          <a:xfrm>
            <a:off x="40487600" y="317206"/>
            <a:ext cx="3657600" cy="3962964"/>
          </a:xfrm>
        </p:spPr>
        <p:txBody>
          <a:bodyPr/>
          <a:lstStyle/>
          <a:p>
            <a:pPr lvl="4"/>
            <a:r>
              <a:rPr lang="en-US" dirty="0"/>
              <a:t>Fifth level</a:t>
            </a:r>
          </a:p>
        </p:txBody>
      </p:sp>
    </p:spTree>
    <p:extLst>
      <p:ext uri="{BB962C8B-B14F-4D97-AF65-F5344CB8AC3E}">
        <p14:creationId xmlns:p14="http://schemas.microsoft.com/office/powerpoint/2010/main" val="12156754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1332">
                <a:solidFill>
                  <a:schemeClr val="tx1"/>
                </a:solidFill>
              </a:defRPr>
            </a:lvl2pPr>
            <a:lvl3pPr>
              <a:buClr>
                <a:schemeClr val="tx1"/>
              </a:buClr>
              <a:defRPr sz="1332">
                <a:solidFill>
                  <a:schemeClr val="tx1"/>
                </a:solidFill>
              </a:defRPr>
            </a:lvl3pPr>
            <a:lvl4pPr>
              <a:buClr>
                <a:schemeClr val="tx1"/>
              </a:buClr>
              <a:defRPr sz="1332">
                <a:solidFill>
                  <a:schemeClr val="tx1"/>
                </a:solidFill>
              </a:defRPr>
            </a:lvl4pPr>
            <a:lvl5pPr>
              <a:buClr>
                <a:schemeClr val="tx1"/>
              </a:buClr>
              <a:defRPr sz="133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2F355348-8031-B94E-A645-CA2823CD93C2}"/>
              </a:ext>
            </a:extLst>
          </p:cNvPr>
          <p:cNvSpPr>
            <a:spLocks noGrp="1"/>
          </p:cNvSpPr>
          <p:nvPr>
            <p:ph type="body" sz="quarter" idx="15"/>
          </p:nvPr>
        </p:nvSpPr>
        <p:spPr>
          <a:xfrm>
            <a:off x="36314593" y="317206"/>
            <a:ext cx="4005791" cy="48130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B789B48E-5FE3-734F-A4CE-BC960834795D}"/>
              </a:ext>
            </a:extLst>
          </p:cNvPr>
          <p:cNvSpPr>
            <a:spLocks noGrp="1"/>
          </p:cNvSpPr>
          <p:nvPr>
            <p:ph type="body" sz="quarter" idx="16" hasCustomPrompt="1"/>
          </p:nvPr>
        </p:nvSpPr>
        <p:spPr>
          <a:xfrm>
            <a:off x="41503601" y="317206"/>
            <a:ext cx="4005791" cy="4813077"/>
          </a:xfrm>
        </p:spPr>
        <p:txBody>
          <a:bodyPr/>
          <a:lstStyle/>
          <a:p>
            <a:pPr lvl="4"/>
            <a:r>
              <a:rPr lang="en-US" dirty="0"/>
              <a:t>Fifth level</a:t>
            </a:r>
          </a:p>
        </p:txBody>
      </p:sp>
    </p:spTree>
    <p:extLst>
      <p:ext uri="{BB962C8B-B14F-4D97-AF65-F5344CB8AC3E}">
        <p14:creationId xmlns:p14="http://schemas.microsoft.com/office/powerpoint/2010/main" val="426038704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3"/>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A3DF85D5-41CA-C045-A95F-EB0A47FFC774}"/>
              </a:ext>
            </a:extLst>
          </p:cNvPr>
          <p:cNvSpPr>
            <a:spLocks noGrp="1"/>
          </p:cNvSpPr>
          <p:nvPr>
            <p:ph type="body" sz="quarter" idx="14"/>
          </p:nvPr>
        </p:nvSpPr>
        <p:spPr>
          <a:xfrm>
            <a:off x="36401376" y="317206"/>
            <a:ext cx="3222625" cy="3962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43642C1B-C9C9-D846-87A8-802CD007D416}"/>
              </a:ext>
            </a:extLst>
          </p:cNvPr>
          <p:cNvSpPr>
            <a:spLocks noGrp="1"/>
          </p:cNvSpPr>
          <p:nvPr>
            <p:ph type="body" sz="quarter" idx="15" hasCustomPrompt="1"/>
          </p:nvPr>
        </p:nvSpPr>
        <p:spPr>
          <a:xfrm>
            <a:off x="40233600" y="317206"/>
            <a:ext cx="3222625" cy="3962964"/>
          </a:xfrm>
        </p:spPr>
        <p:txBody>
          <a:bodyPr/>
          <a:lstStyle/>
          <a:p>
            <a:pPr lvl="4"/>
            <a:r>
              <a:rPr lang="en-US" dirty="0"/>
              <a:t>Fifth level</a:t>
            </a:r>
          </a:p>
        </p:txBody>
      </p:sp>
    </p:spTree>
    <p:extLst>
      <p:ext uri="{BB962C8B-B14F-4D97-AF65-F5344CB8AC3E}">
        <p14:creationId xmlns:p14="http://schemas.microsoft.com/office/powerpoint/2010/main" val="239026963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C24F025F-D182-8642-9B67-E9A5FAADE6BF}"/>
              </a:ext>
            </a:extLst>
          </p:cNvPr>
          <p:cNvSpPr>
            <a:spLocks noGrp="1"/>
          </p:cNvSpPr>
          <p:nvPr>
            <p:ph type="body" sz="quarter" idx="13"/>
          </p:nvPr>
        </p:nvSpPr>
        <p:spPr>
          <a:xfrm>
            <a:off x="36141025" y="0"/>
            <a:ext cx="3831167" cy="42801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E9A91E97-90E3-2544-A1AA-EFC7A284C043}"/>
              </a:ext>
            </a:extLst>
          </p:cNvPr>
          <p:cNvSpPr>
            <a:spLocks noGrp="1"/>
          </p:cNvSpPr>
          <p:nvPr>
            <p:ph type="body" sz="quarter" idx="14" hasCustomPrompt="1"/>
          </p:nvPr>
        </p:nvSpPr>
        <p:spPr>
          <a:xfrm>
            <a:off x="40436800" y="0"/>
            <a:ext cx="3831167" cy="4280170"/>
          </a:xfrm>
        </p:spPr>
        <p:txBody>
          <a:bodyPr/>
          <a:lstStyle/>
          <a:p>
            <a:pPr lvl="4"/>
            <a:r>
              <a:rPr lang="en-US" dirty="0"/>
              <a:t>Fifth level</a:t>
            </a:r>
          </a:p>
        </p:txBody>
      </p:sp>
    </p:spTree>
    <p:extLst>
      <p:ext uri="{BB962C8B-B14F-4D97-AF65-F5344CB8AC3E}">
        <p14:creationId xmlns:p14="http://schemas.microsoft.com/office/powerpoint/2010/main" val="120093632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3"/>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36401376" y="0"/>
            <a:ext cx="3397250" cy="42801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41402000" y="0"/>
            <a:ext cx="3397250" cy="4280170"/>
          </a:xfrm>
        </p:spPr>
        <p:txBody>
          <a:bodyPr/>
          <a:lstStyle/>
          <a:p>
            <a:pPr lvl="4"/>
            <a:r>
              <a:rPr lang="en-US" dirty="0"/>
              <a:t>Fifth level</a:t>
            </a:r>
          </a:p>
        </p:txBody>
      </p:sp>
    </p:spTree>
    <p:extLst>
      <p:ext uri="{BB962C8B-B14F-4D97-AF65-F5344CB8AC3E}">
        <p14:creationId xmlns:p14="http://schemas.microsoft.com/office/powerpoint/2010/main" val="36841413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ase study 2: split">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C7F397D-BB3E-DB46-9D47-E4669BF2E449}"/>
              </a:ext>
            </a:extLst>
          </p:cNvPr>
          <p:cNvSpPr/>
          <p:nvPr userDrawn="1"/>
        </p:nvSpPr>
        <p:spPr>
          <a:xfrm>
            <a:off x="6096000" y="3429000"/>
            <a:ext cx="6096000" cy="3439216"/>
          </a:xfrm>
          <a:prstGeom prst="rect">
            <a:avLst/>
          </a:prstGeom>
          <a:solidFill>
            <a:srgbClr val="FFFFFF"/>
          </a:solidFill>
          <a:ln w="3175">
            <a:miter lim="400000"/>
          </a:ln>
        </p:spPr>
        <p:txBody>
          <a:bodyPr lIns="0" tIns="0" rIns="0" bIns="0" anchor="ctr"/>
          <a:lstStyle/>
          <a:p>
            <a:pPr algn="ctr" defTabSz="412337">
              <a:defRPr sz="3000">
                <a:solidFill>
                  <a:srgbClr val="FFFFFF"/>
                </a:solidFill>
                <a:latin typeface="Helvetica Neue Medium"/>
                <a:ea typeface="Helvetica Neue Medium"/>
                <a:cs typeface="Helvetica Neue Medium"/>
                <a:sym typeface="Helvetica Neue Medium"/>
              </a:defRPr>
            </a:pPr>
            <a:endParaRPr sz="1499"/>
          </a:p>
        </p:txBody>
      </p:sp>
      <p:sp>
        <p:nvSpPr>
          <p:cNvPr id="2" name="Title"/>
          <p:cNvSpPr>
            <a:spLocks noGrp="1"/>
          </p:cNvSpPr>
          <p:nvPr>
            <p:ph type="title"/>
          </p:nvPr>
        </p:nvSpPr>
        <p:spPr>
          <a:xfrm>
            <a:off x="280416" y="834379"/>
            <a:ext cx="5522976" cy="1157169"/>
          </a:xfrm>
        </p:spPr>
        <p:txBody>
          <a:bodyPr/>
          <a:lstStyle/>
          <a:p>
            <a:r>
              <a:rPr lang="en-US" dirty="0"/>
              <a:t>Click to edit Master title style</a:t>
            </a:r>
          </a:p>
        </p:txBody>
      </p:sp>
      <p:sp>
        <p:nvSpPr>
          <p:cNvPr id="8" name="Text Placeholder 1"/>
          <p:cNvSpPr>
            <a:spLocks noGrp="1"/>
          </p:cNvSpPr>
          <p:nvPr>
            <p:ph type="body" sz="quarter" idx="13"/>
          </p:nvPr>
        </p:nvSpPr>
        <p:spPr>
          <a:xfrm>
            <a:off x="292608" y="2143807"/>
            <a:ext cx="5498592" cy="40561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hasCustomPrompt="1"/>
          </p:nvPr>
        </p:nvSpPr>
        <p:spPr>
          <a:xfrm>
            <a:off x="292608" y="267976"/>
            <a:ext cx="3753723" cy="446979"/>
          </a:xfrm>
        </p:spPr>
        <p:txBody>
          <a:bodyPr/>
          <a:lstStyle/>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36401376" y="0"/>
            <a:ext cx="3397250" cy="42801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41402000" y="0"/>
            <a:ext cx="3397250" cy="4280170"/>
          </a:xfrm>
        </p:spPr>
        <p:txBody>
          <a:bodyPr/>
          <a:lstStyle/>
          <a:p>
            <a:pPr lvl="4"/>
            <a:r>
              <a:rPr lang="en-US" dirty="0"/>
              <a:t>Fifth level</a:t>
            </a:r>
          </a:p>
        </p:txBody>
      </p:sp>
      <p:sp>
        <p:nvSpPr>
          <p:cNvPr id="12" name="Text Placeholder 11">
            <a:extLst>
              <a:ext uri="{FF2B5EF4-FFF2-40B4-BE49-F238E27FC236}">
                <a16:creationId xmlns:a16="http://schemas.microsoft.com/office/drawing/2014/main" id="{F422050C-FE7C-3646-A9A8-5512F118D0ED}"/>
              </a:ext>
            </a:extLst>
          </p:cNvPr>
          <p:cNvSpPr>
            <a:spLocks noGrp="1"/>
          </p:cNvSpPr>
          <p:nvPr>
            <p:ph type="body" sz="quarter" idx="18" hasCustomPrompt="1"/>
          </p:nvPr>
        </p:nvSpPr>
        <p:spPr>
          <a:xfrm>
            <a:off x="6382512" y="3520228"/>
            <a:ext cx="1914144" cy="1869741"/>
          </a:xfrm>
        </p:spPr>
        <p:txBody>
          <a:bodyPr/>
          <a:lstStyle>
            <a:lvl1pPr>
              <a:spcBef>
                <a:spcPts val="0"/>
              </a:spcBef>
              <a:spcAft>
                <a:spcPts val="500"/>
              </a:spcAft>
              <a:defRPr sz="7393" b="1" i="0">
                <a:latin typeface="IBM Plex Mono SemiBold" panose="020B0509050203000203" pitchFamily="49" charset="77"/>
              </a:defRPr>
            </a:lvl1pPr>
            <a:lvl2pPr marL="0" indent="0">
              <a:spcBef>
                <a:spcPts val="0"/>
              </a:spcBef>
              <a:buFontTx/>
              <a:buNone/>
              <a:defRPr/>
            </a:lvl2pPr>
          </a:lstStyle>
          <a:p>
            <a:pPr lvl="0"/>
            <a:r>
              <a:rPr lang="en-US" dirty="0"/>
              <a:t>#x</a:t>
            </a:r>
          </a:p>
          <a:p>
            <a:pPr lvl="1"/>
            <a:r>
              <a:rPr lang="en-US" dirty="0"/>
              <a:t>Second level</a:t>
            </a:r>
          </a:p>
        </p:txBody>
      </p:sp>
      <p:sp>
        <p:nvSpPr>
          <p:cNvPr id="14" name="Text Placeholder 13">
            <a:extLst>
              <a:ext uri="{FF2B5EF4-FFF2-40B4-BE49-F238E27FC236}">
                <a16:creationId xmlns:a16="http://schemas.microsoft.com/office/drawing/2014/main" id="{02E4AB2E-D2DB-A547-B124-191C823412EF}"/>
              </a:ext>
            </a:extLst>
          </p:cNvPr>
          <p:cNvSpPr>
            <a:spLocks noGrp="1"/>
          </p:cNvSpPr>
          <p:nvPr>
            <p:ph type="body" sz="quarter" idx="19" hasCustomPrompt="1"/>
          </p:nvPr>
        </p:nvSpPr>
        <p:spPr>
          <a:xfrm>
            <a:off x="9456209" y="3771583"/>
            <a:ext cx="2438400" cy="2076644"/>
          </a:xfrm>
        </p:spPr>
        <p:txBody>
          <a:bodyPr/>
          <a:lstStyle>
            <a:lvl1pPr marL="115708" indent="-115708">
              <a:spcBef>
                <a:spcPts val="0"/>
              </a:spcBef>
              <a:defRPr sz="1732" b="1" i="1">
                <a:latin typeface="IBM Plex Sans" panose="020B0503050203000203" pitchFamily="34" charset="0"/>
              </a:defRPr>
            </a:lvl1pPr>
            <a:lvl2pPr marL="115708" indent="0">
              <a:spcBef>
                <a:spcPts val="1066"/>
              </a:spcBef>
              <a:defRPr sz="866" b="1" i="0">
                <a:latin typeface="IBM Plex Sans" panose="020B0503050203000203" pitchFamily="34" charset="0"/>
              </a:defRPr>
            </a:lvl2pPr>
          </a:lstStyle>
          <a:p>
            <a:pPr lvl="0"/>
            <a:r>
              <a:rPr lang="en-US" dirty="0"/>
              <a:t>“Click to edit Master text styles.”</a:t>
            </a:r>
          </a:p>
          <a:p>
            <a:pPr lvl="1"/>
            <a:r>
              <a:rPr lang="en-US" dirty="0"/>
              <a:t> Second level</a:t>
            </a:r>
          </a:p>
        </p:txBody>
      </p:sp>
    </p:spTree>
    <p:extLst>
      <p:ext uri="{BB962C8B-B14F-4D97-AF65-F5344CB8AC3E}">
        <p14:creationId xmlns:p14="http://schemas.microsoft.com/office/powerpoint/2010/main" val="1821551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b="0" i="0"/>
            </a:lvl1p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904541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howcas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D5B51D-F7D5-CB43-A31F-795197ED667C}"/>
              </a:ext>
            </a:extLst>
          </p:cNvPr>
          <p:cNvSpPr/>
          <p:nvPr userDrawn="1"/>
        </p:nvSpPr>
        <p:spPr bwMode="auto">
          <a:xfrm>
            <a:off x="0" y="5130283"/>
            <a:ext cx="12192000" cy="1727717"/>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8" tIns="23978" rIns="23978" bIns="23978" numCol="1" rtlCol="0" anchor="t" anchorCtr="0" compatLnSpc="1">
            <a:prstTxWarp prst="textNoShape">
              <a:avLst/>
            </a:prstTxWarp>
          </a:bodyPr>
          <a:lstStyle/>
          <a:p>
            <a:pPr marL="0" marR="0" indent="0" algn="l" defTabSz="608990" rtl="0" eaLnBrk="1" fontAlgn="base" latinLnBrk="0" hangingPunct="1">
              <a:lnSpc>
                <a:spcPct val="90000"/>
              </a:lnSpc>
              <a:spcBef>
                <a:spcPct val="0"/>
              </a:spcBef>
              <a:spcAft>
                <a:spcPct val="0"/>
              </a:spcAft>
              <a:buClrTx/>
              <a:buSzTx/>
              <a:buFontTx/>
              <a:buNone/>
              <a:tabLst/>
            </a:pPr>
            <a:endParaRPr kumimoji="0" lang="en-US" sz="932" b="0" i="0" u="none" strike="noStrike" cap="none" normalizeH="0" baseline="0" dirty="0">
              <a:ln>
                <a:noFill/>
              </a:ln>
              <a:solidFill>
                <a:schemeClr val="bg1"/>
              </a:solidFill>
              <a:effectLst/>
              <a:latin typeface="IBM Plex Sans" panose="020B0503050203000203" pitchFamily="34" charset="0"/>
            </a:endParaRPr>
          </a:p>
        </p:txBody>
      </p:sp>
      <p:pic>
        <p:nvPicPr>
          <p:cNvPr id="12" name="Apple-Macbook-Space-Grey copy.png" descr="Apple-Macbook-Space-Grey copy.png">
            <a:extLst>
              <a:ext uri="{FF2B5EF4-FFF2-40B4-BE49-F238E27FC236}">
                <a16:creationId xmlns:a16="http://schemas.microsoft.com/office/drawing/2014/main" id="{64B034B1-BF69-5740-9C14-FF664B83DB8B}"/>
              </a:ext>
            </a:extLst>
          </p:cNvPr>
          <p:cNvPicPr>
            <a:picLocks noChangeAspect="1"/>
          </p:cNvPicPr>
          <p:nvPr userDrawn="1"/>
        </p:nvPicPr>
        <p:blipFill>
          <a:blip r:embed="rId2"/>
          <a:stretch>
            <a:fillRect/>
          </a:stretch>
        </p:blipFill>
        <p:spPr>
          <a:xfrm>
            <a:off x="4485432" y="1551664"/>
            <a:ext cx="7371684" cy="4328219"/>
          </a:xfrm>
          <a:prstGeom prst="rect">
            <a:avLst/>
          </a:prstGeom>
          <a:ln w="12700">
            <a:miter lim="400000"/>
          </a:ln>
        </p:spPr>
      </p:pic>
      <p:sp>
        <p:nvSpPr>
          <p:cNvPr id="8" name="Text Placeholder 1"/>
          <p:cNvSpPr>
            <a:spLocks noGrp="1"/>
          </p:cNvSpPr>
          <p:nvPr>
            <p:ph type="body" sz="quarter" idx="13"/>
          </p:nvPr>
        </p:nvSpPr>
        <p:spPr>
          <a:xfrm>
            <a:off x="292608" y="825641"/>
            <a:ext cx="4084430" cy="41673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292609" y="267976"/>
            <a:ext cx="3981680" cy="496860"/>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36489217" y="2573601"/>
            <a:ext cx="2263775" cy="2556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137942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6" name="Text Placeholder 1"/>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546F8DC-6A5F-F34C-AE09-B3764DC3B5E8}"/>
              </a:ext>
            </a:extLst>
          </p:cNvPr>
          <p:cNvSpPr>
            <a:spLocks noGrp="1"/>
          </p:cNvSpPr>
          <p:nvPr>
            <p:ph type="body" sz="quarter" idx="15"/>
          </p:nvPr>
        </p:nvSpPr>
        <p:spPr>
          <a:xfrm>
            <a:off x="36489217" y="317206"/>
            <a:ext cx="4092575" cy="48130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DEF732E9-68DB-0841-818A-B2AE17E26B4B}"/>
              </a:ext>
            </a:extLst>
          </p:cNvPr>
          <p:cNvSpPr>
            <a:spLocks noGrp="1"/>
          </p:cNvSpPr>
          <p:nvPr>
            <p:ph type="body" sz="quarter" idx="16" hasCustomPrompt="1"/>
          </p:nvPr>
        </p:nvSpPr>
        <p:spPr>
          <a:xfrm>
            <a:off x="41351201" y="317206"/>
            <a:ext cx="4092575" cy="4813077"/>
          </a:xfrm>
        </p:spPr>
        <p:txBody>
          <a:bodyPr/>
          <a:lstStyle/>
          <a:p>
            <a:pPr lvl="4"/>
            <a:r>
              <a:rPr lang="en-US" dirty="0"/>
              <a:t>Fifth level</a:t>
            </a:r>
          </a:p>
        </p:txBody>
      </p:sp>
      <p:sp>
        <p:nvSpPr>
          <p:cNvPr id="9" name="Title 8">
            <a:extLst>
              <a:ext uri="{FF2B5EF4-FFF2-40B4-BE49-F238E27FC236}">
                <a16:creationId xmlns:a16="http://schemas.microsoft.com/office/drawing/2014/main" id="{C28308AE-2845-BF44-BBB8-FB4307F80356}"/>
              </a:ext>
            </a:extLst>
          </p:cNvPr>
          <p:cNvSpPr>
            <a:spLocks noGrp="1"/>
          </p:cNvSpPr>
          <p:nvPr>
            <p:ph type="title"/>
          </p:nvPr>
        </p:nvSpPr>
        <p:spPr/>
        <p:txBody>
          <a:bodyPr/>
          <a:lstStyle/>
          <a:p>
            <a:r>
              <a:rPr lang="en-US"/>
              <a:t>Click to edit Master title style</a:t>
            </a:r>
          </a:p>
        </p:txBody>
      </p:sp>
      <p:sp>
        <p:nvSpPr>
          <p:cNvPr id="14" name="Text Placeholder 13">
            <a:extLst>
              <a:ext uri="{FF2B5EF4-FFF2-40B4-BE49-F238E27FC236}">
                <a16:creationId xmlns:a16="http://schemas.microsoft.com/office/drawing/2014/main" id="{CDE8DA7C-A2EF-FE46-8373-3BE15D7486F3}"/>
              </a:ext>
            </a:extLst>
          </p:cNvPr>
          <p:cNvSpPr>
            <a:spLocks noGrp="1"/>
          </p:cNvSpPr>
          <p:nvPr>
            <p:ph type="body" sz="quarter" idx="17"/>
          </p:nvPr>
        </p:nvSpPr>
        <p:spPr>
          <a:xfrm>
            <a:off x="6400082" y="1683433"/>
            <a:ext cx="5522976" cy="4372879"/>
          </a:xfrm>
        </p:spPr>
        <p:txBody>
          <a:bodyPr/>
          <a:lstStyle>
            <a:lvl1pPr>
              <a:lnSpc>
                <a:spcPct val="90000"/>
              </a:lnSpc>
              <a:defRPr sz="319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2EEE7567-A350-9448-8F29-FF5C9FAB9959}"/>
              </a:ext>
            </a:extLst>
          </p:cNvPr>
          <p:cNvSpPr>
            <a:spLocks noGrp="1"/>
          </p:cNvSpPr>
          <p:nvPr>
            <p:ph type="body" sz="quarter" idx="18"/>
          </p:nvPr>
        </p:nvSpPr>
        <p:spPr>
          <a:xfrm>
            <a:off x="36447943" y="1977253"/>
            <a:ext cx="4056591" cy="34512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E07DF5D-AAB7-2B4D-87D6-DD21DAB69081}"/>
              </a:ext>
            </a:extLst>
          </p:cNvPr>
          <p:cNvSpPr>
            <a:spLocks noGrp="1"/>
          </p:cNvSpPr>
          <p:nvPr>
            <p:ph type="body" sz="quarter" idx="19"/>
          </p:nvPr>
        </p:nvSpPr>
        <p:spPr>
          <a:xfrm>
            <a:off x="36493450" y="3429001"/>
            <a:ext cx="4101042" cy="3173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FE22AA72-1C08-614F-B1E7-90C7B52C27D0}"/>
              </a:ext>
            </a:extLst>
          </p:cNvPr>
          <p:cNvSpPr>
            <a:spLocks noGrp="1"/>
          </p:cNvSpPr>
          <p:nvPr>
            <p:ph type="body" sz="quarter" idx="20"/>
          </p:nvPr>
        </p:nvSpPr>
        <p:spPr>
          <a:xfrm>
            <a:off x="36561184" y="4280171"/>
            <a:ext cx="4049183" cy="2772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1">
            <a:extLst>
              <a:ext uri="{FF2B5EF4-FFF2-40B4-BE49-F238E27FC236}">
                <a16:creationId xmlns:a16="http://schemas.microsoft.com/office/drawing/2014/main" id="{498A26DF-1CA2-DD48-88C9-2A25C2FD70B9}"/>
              </a:ext>
            </a:extLst>
          </p:cNvPr>
          <p:cNvSpPr>
            <a:spLocks noGrp="1"/>
          </p:cNvSpPr>
          <p:nvPr>
            <p:ph type="body" sz="quarter" idx="21"/>
          </p:nvPr>
        </p:nvSpPr>
        <p:spPr>
          <a:xfrm>
            <a:off x="36343167" y="872318"/>
            <a:ext cx="3954992" cy="3303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a:extLst>
              <a:ext uri="{FF2B5EF4-FFF2-40B4-BE49-F238E27FC236}">
                <a16:creationId xmlns:a16="http://schemas.microsoft.com/office/drawing/2014/main" id="{F4B89353-18DA-A34B-B9E8-5346AFA4361E}"/>
              </a:ext>
            </a:extLst>
          </p:cNvPr>
          <p:cNvSpPr>
            <a:spLocks noGrp="1"/>
          </p:cNvSpPr>
          <p:nvPr>
            <p:ph type="body" sz="quarter" idx="22"/>
          </p:nvPr>
        </p:nvSpPr>
        <p:spPr>
          <a:xfrm>
            <a:off x="36800367" y="2075587"/>
            <a:ext cx="3408892" cy="41109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931283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5"/>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9F445D3F-DBA8-B241-9ED3-3F0275FF2F91}"/>
              </a:ext>
            </a:extLst>
          </p:cNvPr>
          <p:cNvSpPr>
            <a:spLocks noGrp="1"/>
          </p:cNvSpPr>
          <p:nvPr>
            <p:ph type="body" sz="quarter" idx="14"/>
          </p:nvPr>
        </p:nvSpPr>
        <p:spPr>
          <a:xfrm>
            <a:off x="36314592" y="317206"/>
            <a:ext cx="4267200" cy="48130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02C551E8-3B62-004A-BB8D-BD72C841DC7B}"/>
              </a:ext>
            </a:extLst>
          </p:cNvPr>
          <p:cNvSpPr>
            <a:spLocks noGrp="1"/>
          </p:cNvSpPr>
          <p:nvPr>
            <p:ph type="title"/>
          </p:nvPr>
        </p:nvSpPr>
        <p:spPr>
          <a:xfrm>
            <a:off x="38423959" y="5994142"/>
            <a:ext cx="5522976" cy="550621"/>
          </a:xfrm>
        </p:spPr>
        <p:txBody>
          <a:bodyPr/>
          <a:lstStyle/>
          <a:p>
            <a:r>
              <a:rPr lang="en-US" dirty="0"/>
              <a:t>Click to edit Master title style</a:t>
            </a:r>
          </a:p>
        </p:txBody>
      </p:sp>
      <p:sp>
        <p:nvSpPr>
          <p:cNvPr id="9" name="Text Placeholder 4">
            <a:extLst>
              <a:ext uri="{FF2B5EF4-FFF2-40B4-BE49-F238E27FC236}">
                <a16:creationId xmlns:a16="http://schemas.microsoft.com/office/drawing/2014/main" id="{405DE41B-8D9C-2148-92AD-01E3DD53ED4F}"/>
              </a:ext>
            </a:extLst>
          </p:cNvPr>
          <p:cNvSpPr>
            <a:spLocks noGrp="1"/>
          </p:cNvSpPr>
          <p:nvPr>
            <p:ph type="body" sz="quarter" idx="15" hasCustomPrompt="1"/>
          </p:nvPr>
        </p:nvSpPr>
        <p:spPr>
          <a:xfrm>
            <a:off x="41046400" y="317206"/>
            <a:ext cx="4267200" cy="4813077"/>
          </a:xfrm>
        </p:spPr>
        <p:txBody>
          <a:bodyPr/>
          <a:lstStyle/>
          <a:p>
            <a:pPr lvl="4"/>
            <a:r>
              <a:rPr lang="en-US" dirty="0"/>
              <a:t>Fifth level</a:t>
            </a:r>
          </a:p>
        </p:txBody>
      </p:sp>
    </p:spTree>
    <p:extLst>
      <p:ext uri="{BB962C8B-B14F-4D97-AF65-F5344CB8AC3E}">
        <p14:creationId xmlns:p14="http://schemas.microsoft.com/office/powerpoint/2010/main" val="63856476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E4680D3C-1C9D-8841-86D9-EDCC2DE78D97}"/>
              </a:ext>
            </a:extLst>
          </p:cNvPr>
          <p:cNvSpPr>
            <a:spLocks noGrp="1"/>
          </p:cNvSpPr>
          <p:nvPr>
            <p:ph type="body" sz="quarter" idx="12"/>
          </p:nvPr>
        </p:nvSpPr>
        <p:spPr>
          <a:xfrm>
            <a:off x="36401376" y="317206"/>
            <a:ext cx="2961217"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240544B4-FB6E-AC48-BB5C-2E3F67E2F994}"/>
              </a:ext>
            </a:extLst>
          </p:cNvPr>
          <p:cNvSpPr>
            <a:spLocks noGrp="1"/>
          </p:cNvSpPr>
          <p:nvPr>
            <p:ph type="title"/>
          </p:nvPr>
        </p:nvSpPr>
        <p:spPr>
          <a:xfrm>
            <a:off x="37849193" y="5580121"/>
            <a:ext cx="5522976" cy="828041"/>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173784EB-4B1A-384C-BC97-CE47684B5827}"/>
              </a:ext>
            </a:extLst>
          </p:cNvPr>
          <p:cNvSpPr>
            <a:spLocks noGrp="1"/>
          </p:cNvSpPr>
          <p:nvPr>
            <p:ph type="body" sz="quarter" idx="13" hasCustomPrompt="1"/>
          </p:nvPr>
        </p:nvSpPr>
        <p:spPr>
          <a:xfrm>
            <a:off x="40741600" y="317206"/>
            <a:ext cx="2961217" cy="3962964"/>
          </a:xfrm>
        </p:spPr>
        <p:txBody>
          <a:bodyPr/>
          <a:lstStyle/>
          <a:p>
            <a:pPr lvl="4"/>
            <a:r>
              <a:rPr lang="en-US" dirty="0"/>
              <a:t>Fifth level</a:t>
            </a:r>
          </a:p>
        </p:txBody>
      </p:sp>
      <p:sp>
        <p:nvSpPr>
          <p:cNvPr id="9" name="Text Placeholder 8">
            <a:extLst>
              <a:ext uri="{FF2B5EF4-FFF2-40B4-BE49-F238E27FC236}">
                <a16:creationId xmlns:a16="http://schemas.microsoft.com/office/drawing/2014/main" id="{A17DC37D-210E-3946-80EC-8638A72924BA}"/>
              </a:ext>
            </a:extLst>
          </p:cNvPr>
          <p:cNvSpPr>
            <a:spLocks noGrp="1"/>
          </p:cNvSpPr>
          <p:nvPr>
            <p:ph type="body" sz="quarter" idx="14"/>
          </p:nvPr>
        </p:nvSpPr>
        <p:spPr>
          <a:xfrm>
            <a:off x="36387617" y="1894779"/>
            <a:ext cx="2958042" cy="31805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0182106E-0881-2B46-8F4F-7196AB39DFDF}"/>
              </a:ext>
            </a:extLst>
          </p:cNvPr>
          <p:cNvSpPr>
            <a:spLocks noGrp="1"/>
          </p:cNvSpPr>
          <p:nvPr>
            <p:ph type="body" sz="quarter" idx="15"/>
          </p:nvPr>
        </p:nvSpPr>
        <p:spPr>
          <a:xfrm>
            <a:off x="36455351" y="3293659"/>
            <a:ext cx="2987675" cy="28347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31303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715544-42D5-604E-87A6-499B6F853210}"/>
              </a:ext>
            </a:extLst>
          </p:cNvPr>
          <p:cNvSpPr>
            <a:spLocks noGrp="1"/>
          </p:cNvSpPr>
          <p:nvPr>
            <p:ph type="body" sz="quarter" idx="10"/>
          </p:nvPr>
        </p:nvSpPr>
        <p:spPr>
          <a:xfrm>
            <a:off x="36227809" y="0"/>
            <a:ext cx="3657600" cy="5130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320EB2C2-6A03-224F-8296-2B55DF8BF4DC}"/>
              </a:ext>
            </a:extLst>
          </p:cNvPr>
          <p:cNvSpPr>
            <a:spLocks noGrp="1"/>
          </p:cNvSpPr>
          <p:nvPr>
            <p:ph type="title"/>
          </p:nvPr>
        </p:nvSpPr>
        <p:spPr>
          <a:xfrm>
            <a:off x="37692439" y="5908152"/>
            <a:ext cx="5522976" cy="949848"/>
          </a:xfrm>
        </p:spPr>
        <p:txBody>
          <a:bodyPr/>
          <a:lstStyle/>
          <a:p>
            <a:r>
              <a:rPr lang="en-US" dirty="0"/>
              <a:t>Click to edit Master title style</a:t>
            </a:r>
          </a:p>
        </p:txBody>
      </p:sp>
      <p:sp>
        <p:nvSpPr>
          <p:cNvPr id="5" name="Text Placeholder 2">
            <a:extLst>
              <a:ext uri="{FF2B5EF4-FFF2-40B4-BE49-F238E27FC236}">
                <a16:creationId xmlns:a16="http://schemas.microsoft.com/office/drawing/2014/main" id="{C46FED3F-AD42-CE40-B691-D9955148FAF8}"/>
              </a:ext>
            </a:extLst>
          </p:cNvPr>
          <p:cNvSpPr>
            <a:spLocks noGrp="1"/>
          </p:cNvSpPr>
          <p:nvPr>
            <p:ph type="body" sz="quarter" idx="11" hasCustomPrompt="1"/>
          </p:nvPr>
        </p:nvSpPr>
        <p:spPr>
          <a:xfrm>
            <a:off x="41046400" y="0"/>
            <a:ext cx="3657600" cy="5130283"/>
          </a:xfrm>
        </p:spPr>
        <p:txBody>
          <a:bodyPr/>
          <a:lstStyle/>
          <a:p>
            <a:pPr lvl="4"/>
            <a:r>
              <a:rPr lang="en-US" dirty="0"/>
              <a:t>Fifth level</a:t>
            </a:r>
          </a:p>
        </p:txBody>
      </p:sp>
      <p:sp>
        <p:nvSpPr>
          <p:cNvPr id="7" name="Text Placeholder 6">
            <a:extLst>
              <a:ext uri="{FF2B5EF4-FFF2-40B4-BE49-F238E27FC236}">
                <a16:creationId xmlns:a16="http://schemas.microsoft.com/office/drawing/2014/main" id="{71517FDD-4727-034C-BD76-6AA735EF5316}"/>
              </a:ext>
            </a:extLst>
          </p:cNvPr>
          <p:cNvSpPr>
            <a:spLocks noGrp="1"/>
          </p:cNvSpPr>
          <p:nvPr>
            <p:ph type="body" sz="quarter" idx="12"/>
          </p:nvPr>
        </p:nvSpPr>
        <p:spPr>
          <a:xfrm>
            <a:off x="36229926" y="2271197"/>
            <a:ext cx="3273425" cy="27660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DB6CC47D-CD50-8C4F-914B-684E92AC62EA}"/>
              </a:ext>
            </a:extLst>
          </p:cNvPr>
          <p:cNvSpPr>
            <a:spLocks noGrp="1"/>
          </p:cNvSpPr>
          <p:nvPr>
            <p:ph type="body" sz="quarter" idx="13"/>
          </p:nvPr>
        </p:nvSpPr>
        <p:spPr>
          <a:xfrm>
            <a:off x="36154783" y="3654217"/>
            <a:ext cx="3341159" cy="2827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49022D6-8C38-A441-862B-1BECDB375C1F}"/>
              </a:ext>
            </a:extLst>
          </p:cNvPr>
          <p:cNvSpPr>
            <a:spLocks noGrp="1"/>
          </p:cNvSpPr>
          <p:nvPr>
            <p:ph type="body" sz="quarter" idx="14"/>
          </p:nvPr>
        </p:nvSpPr>
        <p:spPr>
          <a:xfrm>
            <a:off x="36515675" y="2573601"/>
            <a:ext cx="1799167" cy="2155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31650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998"/>
            </a:lvl1pPr>
            <a:lvl2pPr marL="0" indent="0">
              <a:spcBef>
                <a:spcPts val="0"/>
              </a:spcBef>
              <a:buNone/>
              <a:defRPr/>
            </a:lvl2pPr>
            <a:lvl3pPr marL="268551" indent="0">
              <a:buNone/>
              <a:defRPr/>
            </a:lvl3pPr>
            <a:lvl4pPr marL="579395" indent="0">
              <a:buNone/>
              <a:defRPr/>
            </a:lvl4pPr>
            <a:lvl5pPr marL="841602"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799"/>
            </a:lvl1pPr>
            <a:lvl2pPr>
              <a:defRPr sz="799"/>
            </a:lvl2pPr>
            <a:lvl3pPr>
              <a:defRPr sz="799"/>
            </a:lvl3pPr>
            <a:lvl4pPr>
              <a:defRPr sz="799"/>
            </a:lvl4pPr>
            <a:lvl5pPr>
              <a:defRPr sz="799"/>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D882AC2-5A8D-4641-B66B-BF8AA3D59A1D}"/>
              </a:ext>
            </a:extLst>
          </p:cNvPr>
          <p:cNvSpPr>
            <a:spLocks noGrp="1"/>
          </p:cNvSpPr>
          <p:nvPr>
            <p:ph type="body" sz="quarter" idx="15"/>
          </p:nvPr>
        </p:nvSpPr>
        <p:spPr>
          <a:xfrm>
            <a:off x="36489217" y="317206"/>
            <a:ext cx="3569759"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2A17D57-8DA0-B84E-962A-012A6F1A0E5A}"/>
              </a:ext>
            </a:extLst>
          </p:cNvPr>
          <p:cNvSpPr>
            <a:spLocks noGrp="1"/>
          </p:cNvSpPr>
          <p:nvPr>
            <p:ph type="body" sz="quarter" idx="16" hasCustomPrompt="1"/>
          </p:nvPr>
        </p:nvSpPr>
        <p:spPr>
          <a:xfrm>
            <a:off x="41656000" y="317206"/>
            <a:ext cx="3569759" cy="3962964"/>
          </a:xfrm>
        </p:spPr>
        <p:txBody>
          <a:bodyPr/>
          <a:lstStyle/>
          <a:p>
            <a:pPr lvl="4"/>
            <a:r>
              <a:rPr lang="en-US" dirty="0"/>
              <a:t>Fifth level</a:t>
            </a:r>
          </a:p>
        </p:txBody>
      </p:sp>
    </p:spTree>
    <p:extLst>
      <p:ext uri="{BB962C8B-B14F-4D97-AF65-F5344CB8AC3E}">
        <p14:creationId xmlns:p14="http://schemas.microsoft.com/office/powerpoint/2010/main" val="16139690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a:stretch>
            <a:fillRect/>
          </a:stretch>
        </p:blipFill>
        <p:spPr>
          <a:xfrm>
            <a:off x="5230928" y="3083847"/>
            <a:ext cx="1730144" cy="690309"/>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0806DCAB-F0DA-2647-8BE1-E8CC5A605FAC}"/>
              </a:ext>
            </a:extLst>
          </p:cNvPr>
          <p:cNvSpPr>
            <a:spLocks noGrp="1"/>
          </p:cNvSpPr>
          <p:nvPr>
            <p:ph type="body" sz="quarter" idx="12"/>
          </p:nvPr>
        </p:nvSpPr>
        <p:spPr>
          <a:xfrm>
            <a:off x="36662784" y="317206"/>
            <a:ext cx="3222625"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2FCC8AAB-5716-894F-A52D-6B19AD354514}"/>
              </a:ext>
            </a:extLst>
          </p:cNvPr>
          <p:cNvSpPr>
            <a:spLocks noGrp="1"/>
          </p:cNvSpPr>
          <p:nvPr>
            <p:ph type="title"/>
          </p:nvPr>
        </p:nvSpPr>
        <p:spPr>
          <a:xfrm>
            <a:off x="38110450" y="5366727"/>
            <a:ext cx="5522976" cy="775838"/>
          </a:xfrm>
        </p:spPr>
        <p:txBody>
          <a:bodyPr/>
          <a:lstStyle/>
          <a:p>
            <a:r>
              <a:rPr lang="en-US" dirty="0"/>
              <a:t>Click to edit Master title style</a:t>
            </a:r>
          </a:p>
        </p:txBody>
      </p:sp>
      <p:sp>
        <p:nvSpPr>
          <p:cNvPr id="8" name="Text Placeholder 5">
            <a:extLst>
              <a:ext uri="{FF2B5EF4-FFF2-40B4-BE49-F238E27FC236}">
                <a16:creationId xmlns:a16="http://schemas.microsoft.com/office/drawing/2014/main" id="{85082733-FD45-3246-A114-6054AB95A362}"/>
              </a:ext>
            </a:extLst>
          </p:cNvPr>
          <p:cNvSpPr>
            <a:spLocks noGrp="1"/>
          </p:cNvSpPr>
          <p:nvPr>
            <p:ph type="body" sz="quarter" idx="13" hasCustomPrompt="1"/>
          </p:nvPr>
        </p:nvSpPr>
        <p:spPr>
          <a:xfrm>
            <a:off x="42113200" y="317206"/>
            <a:ext cx="3222625" cy="3962964"/>
          </a:xfrm>
        </p:spPr>
        <p:txBody>
          <a:bodyPr/>
          <a:lstStyle/>
          <a:p>
            <a:pPr lvl="4"/>
            <a:r>
              <a:rPr lang="en-US" dirty="0"/>
              <a:t>Fifth level</a:t>
            </a:r>
          </a:p>
        </p:txBody>
      </p:sp>
    </p:spTree>
    <p:extLst>
      <p:ext uri="{BB962C8B-B14F-4D97-AF65-F5344CB8AC3E}">
        <p14:creationId xmlns:p14="http://schemas.microsoft.com/office/powerpoint/2010/main" val="326314219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1_Quote">
    <p:bg>
      <p:bgPr>
        <a:solidFill>
          <a:srgbClr val="002D9C"/>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9" y="1589"/>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2" y="101444"/>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0F62FE"/>
          </a:solidFill>
          <a:ln>
            <a:noFill/>
          </a:ln>
          <a:effectLst/>
        </p:spPr>
        <p:txBody>
          <a:bodyPr vert="horz" wrap="square" lIns="91355" tIns="45678" rIns="91355" bIns="45678" numCol="1" anchor="t" anchorCtr="0" compatLnSpc="1">
            <a:prstTxWarp prst="textNoShape">
              <a:avLst/>
            </a:prstTxWarp>
            <a:noAutofit/>
          </a:bodyPr>
          <a:lstStyle/>
          <a:p>
            <a:endParaRPr lang="en-US" sz="1349" dirty="0">
              <a:latin typeface="+mn-lt"/>
              <a:ea typeface="+mn-ea"/>
              <a:cs typeface="+mn-cs"/>
              <a:sym typeface="+mn-lt"/>
            </a:endParaRPr>
          </a:p>
        </p:txBody>
      </p:sp>
      <p:sp>
        <p:nvSpPr>
          <p:cNvPr id="8" name="Footer Placeholder"/>
          <p:cNvSpPr>
            <a:spLocks noGrp="1"/>
          </p:cNvSpPr>
          <p:nvPr>
            <p:ph type="ftr" sz="quarter" idx="3"/>
          </p:nvPr>
        </p:nvSpPr>
        <p:spPr>
          <a:xfrm>
            <a:off x="304889" y="6383867"/>
            <a:ext cx="5486313" cy="222250"/>
          </a:xfrm>
          <a:prstGeom prst="rect">
            <a:avLst/>
          </a:prstGeom>
        </p:spPr>
        <p:txBody>
          <a:bodyPr vert="horz" lIns="0" tIns="0" rIns="0" bIns="0" rtlCol="0" anchor="ctr"/>
          <a:lstStyle>
            <a:lvl1pPr marL="0" marR="0" indent="0" algn="l" defTabSz="913741" rtl="0" eaLnBrk="1" fontAlgn="auto" latinLnBrk="0" hangingPunct="1">
              <a:lnSpc>
                <a:spcPct val="100000"/>
              </a:lnSpc>
              <a:spcBef>
                <a:spcPts val="0"/>
              </a:spcBef>
              <a:spcAft>
                <a:spcPts val="0"/>
              </a:spcAft>
              <a:buClrTx/>
              <a:buSzTx/>
              <a:buFontTx/>
              <a:buNone/>
              <a:tabLst/>
              <a:defRPr sz="799">
                <a:solidFill>
                  <a:srgbClr val="FFFFFF"/>
                </a:solidFill>
                <a:latin typeface="+mn-lt"/>
                <a:ea typeface="+mn-ea"/>
                <a:cs typeface="+mn-cs"/>
                <a:sym typeface="+mn-lt"/>
              </a:defRPr>
            </a:lvl1pPr>
          </a:lstStyle>
          <a:p>
            <a:r>
              <a:rPr lang="en-US"/>
              <a:t>Group Name / DOC ID / Month XX, 2020 / © 2020 IBM Corporation</a:t>
            </a:r>
            <a:endParaRPr lang="en-US" dirty="0"/>
          </a:p>
        </p:txBody>
      </p:sp>
      <p:sp>
        <p:nvSpPr>
          <p:cNvPr id="9" name="TextBox 8"/>
          <p:cNvSpPr txBox="1"/>
          <p:nvPr userDrawn="1"/>
        </p:nvSpPr>
        <p:spPr>
          <a:xfrm>
            <a:off x="9448803" y="6383867"/>
            <a:ext cx="2438309" cy="222250"/>
          </a:xfrm>
          <a:prstGeom prst="rect">
            <a:avLst/>
          </a:prstGeom>
          <a:noFill/>
        </p:spPr>
        <p:txBody>
          <a:bodyPr wrap="none" lIns="0" tIns="0" rIns="0" bIns="0" rtlCol="0" anchor="ctr">
            <a:noAutofit/>
          </a:bodyPr>
          <a:lstStyle/>
          <a:p>
            <a:pPr algn="r"/>
            <a:fld id="{34856D3D-2F6C-4AE1-882B-D3A5A57C1B76}" type="slidenum">
              <a:rPr lang="en-US" sz="799" smtClean="0">
                <a:solidFill>
                  <a:srgbClr val="FFFFFF"/>
                </a:solidFill>
                <a:latin typeface="+mn-lt"/>
                <a:ea typeface="+mn-ea"/>
                <a:cs typeface="+mn-cs"/>
                <a:sym typeface="+mn-lt"/>
              </a:rPr>
              <a:pPr algn="r"/>
              <a:t>‹#›</a:t>
            </a:fld>
            <a:endParaRPr lang="en-US" sz="799" dirty="0">
              <a:solidFill>
                <a:srgbClr val="FFFFFF"/>
              </a:solidFill>
              <a:latin typeface="+mn-lt"/>
              <a:ea typeface="+mn-ea"/>
              <a:cs typeface="+mn-cs"/>
              <a:sym typeface="+mn-lt"/>
            </a:endParaRPr>
          </a:p>
        </p:txBody>
      </p:sp>
    </p:spTree>
    <p:extLst>
      <p:ext uri="{BB962C8B-B14F-4D97-AF65-F5344CB8AC3E}">
        <p14:creationId xmlns:p14="http://schemas.microsoft.com/office/powerpoint/2010/main" val="470903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p:cNvPicPr>
            <a:picLocks noChangeAspect="1"/>
          </p:cNvPicPr>
          <p:nvPr/>
        </p:nvPicPr>
        <p:blipFill>
          <a:blip r:embed="rId3"/>
          <a:stretch>
            <a:fillRect/>
          </a:stretch>
        </p:blipFill>
        <p:spPr>
          <a:xfrm>
            <a:off x="11191750" y="6257438"/>
            <a:ext cx="695452" cy="275722"/>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p:nvPicPr>
        <p:blipFill>
          <a:blip r:embed="rId4"/>
          <a:stretch>
            <a:fillRect/>
          </a:stretch>
        </p:blipFill>
        <p:spPr>
          <a:xfrm>
            <a:off x="310080" y="6305185"/>
            <a:ext cx="1816924" cy="289871"/>
          </a:xfrm>
          <a:prstGeom prst="rect">
            <a:avLst/>
          </a:prstGeom>
        </p:spPr>
      </p:pic>
      <p:sp>
        <p:nvSpPr>
          <p:cNvPr id="3" name="Title 2">
            <a:extLst>
              <a:ext uri="{FF2B5EF4-FFF2-40B4-BE49-F238E27FC236}">
                <a16:creationId xmlns:a16="http://schemas.microsoft.com/office/drawing/2014/main" id="{448401B5-D58E-5544-B2D2-E826194A6050}"/>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9893670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292608" y="1658112"/>
            <a:ext cx="5498592" cy="4336288"/>
          </a:xfrm>
        </p:spPr>
        <p:txBody>
          <a:bodyPr/>
          <a:lstStyle>
            <a:lvl1pPr marL="0" indent="0">
              <a:spcBef>
                <a:spcPts val="1467"/>
              </a:spcBef>
              <a:tabLst>
                <a:tab pos="5408017" algn="r"/>
              </a:tabLst>
              <a:defRPr b="1">
                <a:solidFill>
                  <a:schemeClr val="tx1"/>
                </a:solidFill>
                <a:latin typeface="Arial" panose="020B0604020202020204" pitchFamily="34" charset="0"/>
                <a:cs typeface="Arial" panose="020B0604020202020204" pitchFamily="34" charset="0"/>
              </a:defRPr>
            </a:lvl1pPr>
            <a:lvl2pPr marL="0" indent="0">
              <a:spcBef>
                <a:spcPts val="0"/>
              </a:spcBef>
              <a:buNone/>
              <a:tabLst>
                <a:tab pos="5408017" algn="r"/>
              </a:tabLst>
              <a:defRPr>
                <a:solidFill>
                  <a:schemeClr val="tx1"/>
                </a:solidFill>
                <a:latin typeface="Arial" panose="020B0604020202020204" pitchFamily="34" charset="0"/>
                <a:cs typeface="Arial" panose="020B0604020202020204" pitchFamily="34" charset="0"/>
              </a:defRPr>
            </a:lvl2pPr>
            <a:lvl3pPr marL="268813" indent="0">
              <a:buNone/>
              <a:defRPr/>
            </a:lvl3pPr>
            <a:lvl4pPr marL="579959" indent="0">
              <a:buNone/>
              <a:defRPr/>
            </a:lvl4pPr>
            <a:lvl5pPr marL="842423"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6400800" y="1651000"/>
            <a:ext cx="5511800" cy="4360334"/>
          </a:xfrm>
        </p:spPr>
        <p:txBody>
          <a:bodyPr/>
          <a:lstStyle>
            <a:lvl1pPr marL="0" indent="0">
              <a:spcBef>
                <a:spcPts val="1467"/>
              </a:spcBef>
              <a:tabLst>
                <a:tab pos="5408017" algn="r"/>
              </a:tabLst>
              <a:defRPr b="1">
                <a:solidFill>
                  <a:schemeClr val="tx1"/>
                </a:solidFill>
                <a:latin typeface="Arial" panose="020B0604020202020204" pitchFamily="34" charset="0"/>
                <a:cs typeface="Arial" panose="020B0604020202020204" pitchFamily="34" charset="0"/>
              </a:defRPr>
            </a:lvl1pPr>
            <a:lvl2pPr marL="0" indent="0">
              <a:spcBef>
                <a:spcPts val="0"/>
              </a:spcBef>
              <a:buFontTx/>
              <a:buNone/>
              <a:tabLst>
                <a:tab pos="5408017" algn="r"/>
              </a:tabLst>
              <a:defRPr>
                <a:solidFill>
                  <a:schemeClr val="tx1"/>
                </a:solidFill>
                <a:latin typeface="Arial" panose="020B0604020202020204" pitchFamily="34" charset="0"/>
                <a:cs typeface="Arial" panose="020B0604020202020204" pitchFamily="34" charset="0"/>
              </a:defRPr>
            </a:lvl2pPr>
            <a:lvl3pPr marL="0" indent="0">
              <a:spcBef>
                <a:spcPts val="0"/>
              </a:spcBef>
              <a:buFontTx/>
              <a:buNone/>
              <a:tabLst>
                <a:tab pos="5408017" algn="r"/>
              </a:tabLst>
              <a:defRPr>
                <a:solidFill>
                  <a:schemeClr val="tx1"/>
                </a:solidFill>
              </a:defRPr>
            </a:lvl3pPr>
            <a:lvl4pPr marL="0" indent="0">
              <a:spcBef>
                <a:spcPts val="0"/>
              </a:spcBef>
              <a:buFontTx/>
              <a:buNone/>
              <a:tabLst>
                <a:tab pos="5408017" algn="r"/>
              </a:tabLst>
              <a:defRPr>
                <a:solidFill>
                  <a:schemeClr val="tx1"/>
                </a:solidFill>
                <a:latin typeface="Arial" panose="020B0604020202020204" pitchFamily="34" charset="0"/>
                <a:cs typeface="Arial" panose="020B0604020202020204" pitchFamily="34" charset="0"/>
              </a:defRPr>
            </a:lvl4pPr>
            <a:lvl5pPr marL="0" indent="0">
              <a:spcBef>
                <a:spcPts val="0"/>
              </a:spcBef>
              <a:buFontTx/>
              <a:buNone/>
              <a:tabLst>
                <a:tab pos="5408017" algn="r"/>
              </a:tabLst>
              <a:defRPr>
                <a:solidFill>
                  <a:schemeClr val="tx1"/>
                </a:solidFill>
                <a:latin typeface="Arial" panose="020B0604020202020204" pitchFamily="34" charset="0"/>
                <a:cs typeface="Arial" panose="020B0604020202020204" pitchFamily="34" charset="0"/>
              </a:defRPr>
            </a:lvl5pPr>
            <a:lvl6pPr marL="0" indent="0">
              <a:buFontTx/>
              <a:buNone/>
              <a:tabLst>
                <a:tab pos="5408017" algn="r"/>
              </a:tabLst>
              <a:defRPr>
                <a:solidFill>
                  <a:schemeClr val="tx1"/>
                </a:solidFill>
                <a:latin typeface="Arial" panose="020B0604020202020204" pitchFamily="34" charset="0"/>
                <a:cs typeface="Arial" panose="020B0604020202020204" pitchFamily="34" charset="0"/>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74BF99C6-8C1D-5F4B-8B6B-2A7E1846189E}"/>
              </a:ext>
            </a:extLst>
          </p:cNvPr>
          <p:cNvSpPr>
            <a:spLocks noGrp="1"/>
          </p:cNvSpPr>
          <p:nvPr>
            <p:ph type="title"/>
          </p:nvPr>
        </p:nvSpPr>
        <p:spPr>
          <a:xfrm>
            <a:off x="280416" y="268226"/>
            <a:ext cx="8558784" cy="597411"/>
          </a:xfrm>
        </p:spPr>
        <p:txBody>
          <a:bodyPr/>
          <a:lstStyle>
            <a:lvl1pPr>
              <a:defRPr>
                <a:solidFill>
                  <a:schemeClr val="tx1"/>
                </a:solidFill>
              </a:defRPr>
            </a:lvl1pPr>
          </a:lstStyle>
          <a:p>
            <a:r>
              <a:rPr lang="en-US"/>
              <a:t>Click to edit Master title style</a:t>
            </a:r>
            <a:endParaRPr lang="en-US" dirty="0"/>
          </a:p>
        </p:txBody>
      </p:sp>
      <p:sp>
        <p:nvSpPr>
          <p:cNvPr id="10" name="Footer Placeholder 9">
            <a:extLst>
              <a:ext uri="{FF2B5EF4-FFF2-40B4-BE49-F238E27FC236}">
                <a16:creationId xmlns:a16="http://schemas.microsoft.com/office/drawing/2014/main" id="{CCA8DA44-5F78-144B-B268-E90E769A9193}"/>
              </a:ext>
            </a:extLst>
          </p:cNvPr>
          <p:cNvSpPr>
            <a:spLocks noGrp="1"/>
          </p:cNvSpPr>
          <p:nvPr>
            <p:ph type="ftr" sz="quarter" idx="15"/>
          </p:nvPr>
        </p:nvSpPr>
        <p:spPr/>
        <p:txBody>
          <a:bodyPr/>
          <a:lstStyle>
            <a:lvl1pPr>
              <a:defRPr>
                <a:solidFill>
                  <a:srgbClr val="6F6F6F"/>
                </a:solidFill>
              </a:defRPr>
            </a:lvl1pPr>
          </a:lstStyle>
          <a:p>
            <a:endParaRPr lang="en-IL"/>
          </a:p>
        </p:txBody>
      </p:sp>
      <p:sp>
        <p:nvSpPr>
          <p:cNvPr id="11" name="Slide Number Placeholder 10">
            <a:extLst>
              <a:ext uri="{FF2B5EF4-FFF2-40B4-BE49-F238E27FC236}">
                <a16:creationId xmlns:a16="http://schemas.microsoft.com/office/drawing/2014/main" id="{AF66FA99-115E-6040-9E38-61B3F9B16438}"/>
              </a:ext>
            </a:extLst>
          </p:cNvPr>
          <p:cNvSpPr>
            <a:spLocks noGrp="1"/>
          </p:cNvSpPr>
          <p:nvPr>
            <p:ph type="sldNum" sz="quarter" idx="16"/>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066854583"/>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b="0" i="0"/>
            </a:lvl1p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3703763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divider (with page contents)">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55B05552-8F89-9345-BDFC-7987B5C89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34"/>
            <a:ext cx="12192000" cy="6874934"/>
          </a:xfrm>
          <a:prstGeom prst="rect">
            <a:avLst/>
          </a:prstGeom>
        </p:spPr>
      </p:pic>
      <p:sp>
        <p:nvSpPr>
          <p:cNvPr id="8" name="Text Placeholder 7"/>
          <p:cNvSpPr>
            <a:spLocks noGrp="1"/>
          </p:cNvSpPr>
          <p:nvPr>
            <p:ph type="body" sz="quarter" idx="13"/>
          </p:nvPr>
        </p:nvSpPr>
        <p:spPr>
          <a:xfrm>
            <a:off x="292608" y="1658112"/>
            <a:ext cx="5498592" cy="4336288"/>
          </a:xfrm>
        </p:spPr>
        <p:txBody>
          <a:bodyPr/>
          <a:lstStyle>
            <a:lvl1pPr marL="0" indent="0">
              <a:spcBef>
                <a:spcPts val="0"/>
              </a:spcBef>
              <a:tabLst>
                <a:tab pos="5405900" algn="r"/>
              </a:tabLst>
              <a:defRPr>
                <a:latin typeface="Arial" panose="020B0604020202020204" pitchFamily="34" charset="0"/>
                <a:cs typeface="Arial" panose="020B0604020202020204" pitchFamily="34" charset="0"/>
              </a:defRPr>
            </a:lvl1pPr>
            <a:lvl2pPr marL="0" indent="0">
              <a:spcBef>
                <a:spcPts val="0"/>
              </a:spcBef>
              <a:buNone/>
              <a:tabLst>
                <a:tab pos="5405900" algn="r"/>
              </a:tabLst>
              <a:defRPr>
                <a:latin typeface="Arial" panose="020B0604020202020204" pitchFamily="34" charset="0"/>
                <a:cs typeface="Arial" panose="020B0604020202020204" pitchFamily="34" charset="0"/>
              </a:defRPr>
            </a:lvl2pPr>
            <a:lvl3pPr marL="0" indent="0">
              <a:spcBef>
                <a:spcPts val="0"/>
              </a:spcBef>
              <a:buNone/>
              <a:tabLst>
                <a:tab pos="5405900" algn="r"/>
              </a:tabLst>
              <a:defRPr>
                <a:latin typeface="Arial" panose="020B0604020202020204" pitchFamily="34" charset="0"/>
                <a:cs typeface="Arial" panose="020B0604020202020204" pitchFamily="34" charset="0"/>
              </a:defRPr>
            </a:lvl3pPr>
            <a:lvl4pPr marL="0" indent="0">
              <a:spcBef>
                <a:spcPts val="0"/>
              </a:spcBef>
              <a:buNone/>
              <a:tabLst>
                <a:tab pos="5405900" algn="r"/>
              </a:tabLst>
              <a:defRPr>
                <a:latin typeface="Arial" panose="020B0604020202020204" pitchFamily="34" charset="0"/>
                <a:cs typeface="Arial" panose="020B0604020202020204" pitchFamily="34" charset="0"/>
              </a:defRPr>
            </a:lvl4pPr>
            <a:lvl5pPr marL="0" indent="0">
              <a:spcBef>
                <a:spcPts val="0"/>
              </a:spcBef>
              <a:buNone/>
              <a:tabLst>
                <a:tab pos="5405900" algn="r"/>
              </a:tabLst>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537DDF09-0740-BA44-9BCB-0E06468AC7BA}"/>
              </a:ext>
            </a:extLst>
          </p:cNvPr>
          <p:cNvSpPr>
            <a:spLocks noGrp="1"/>
          </p:cNvSpPr>
          <p:nvPr>
            <p:ph type="title"/>
          </p:nvPr>
        </p:nvSpPr>
        <p:spPr>
          <a:xfrm>
            <a:off x="280416" y="268226"/>
            <a:ext cx="8558784" cy="597411"/>
          </a:xfrm>
        </p:spPr>
        <p:txBody>
          <a:body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7EAC2A73-9DA5-6145-B819-ACDBC748837E}"/>
              </a:ext>
            </a:extLst>
          </p:cNvPr>
          <p:cNvSpPr>
            <a:spLocks noGrp="1"/>
          </p:cNvSpPr>
          <p:nvPr>
            <p:ph type="ftr" sz="quarter" idx="14"/>
          </p:nvPr>
        </p:nvSpPr>
        <p:spPr/>
        <p:txBody>
          <a:bodyPr/>
          <a:lstStyle>
            <a:lvl1pPr>
              <a:defRPr>
                <a:solidFill>
                  <a:srgbClr val="868D95"/>
                </a:solidFill>
              </a:defRPr>
            </a:lvl1pPr>
          </a:lstStyle>
          <a:p>
            <a:endParaRPr lang="en-IL"/>
          </a:p>
        </p:txBody>
      </p:sp>
      <p:sp>
        <p:nvSpPr>
          <p:cNvPr id="10" name="Slide Number Placeholder 9">
            <a:extLst>
              <a:ext uri="{FF2B5EF4-FFF2-40B4-BE49-F238E27FC236}">
                <a16:creationId xmlns:a16="http://schemas.microsoft.com/office/drawing/2014/main" id="{B9392B4B-8C09-F64F-8504-DF209984EF6F}"/>
              </a:ext>
            </a:extLst>
          </p:cNvPr>
          <p:cNvSpPr>
            <a:spLocks noGrp="1"/>
          </p:cNvSpPr>
          <p:nvPr>
            <p:ph type="sldNum" sz="quarter" idx="15"/>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92458728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 Light Backgroun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DD603-AE8F-7947-92D2-ADC8CBA399FC}"/>
              </a:ext>
            </a:extLst>
          </p:cNvPr>
          <p:cNvSpPr>
            <a:spLocks noGrp="1"/>
          </p:cNvSpPr>
          <p:nvPr>
            <p:ph type="title"/>
          </p:nvPr>
        </p:nvSpPr>
        <p:spPr>
          <a:xfrm>
            <a:off x="280416" y="268226"/>
            <a:ext cx="8558784" cy="597411"/>
          </a:xfrm>
        </p:spPr>
        <p:txBody>
          <a:bodyPr/>
          <a:lstStyle>
            <a:lvl1pPr>
              <a:defRPr>
                <a:solidFill>
                  <a:schemeClr val="tx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8BC8FD81-C7ED-7C48-8129-B7632EE8D7E5}"/>
              </a:ext>
            </a:extLst>
          </p:cNvPr>
          <p:cNvSpPr>
            <a:spLocks noGrp="1"/>
          </p:cNvSpPr>
          <p:nvPr>
            <p:ph type="ftr" sz="quarter" idx="10"/>
          </p:nvPr>
        </p:nvSpPr>
        <p:spPr/>
        <p:txBody>
          <a:bodyPr/>
          <a:lstStyle>
            <a:lvl1pPr>
              <a:defRPr>
                <a:solidFill>
                  <a:srgbClr val="6F6F6F"/>
                </a:solidFill>
              </a:defRPr>
            </a:lvl1pPr>
          </a:lstStyle>
          <a:p>
            <a:endParaRPr lang="en-IL"/>
          </a:p>
        </p:txBody>
      </p:sp>
      <p:sp>
        <p:nvSpPr>
          <p:cNvPr id="5" name="Slide Number Placeholder 4">
            <a:extLst>
              <a:ext uri="{FF2B5EF4-FFF2-40B4-BE49-F238E27FC236}">
                <a16:creationId xmlns:a16="http://schemas.microsoft.com/office/drawing/2014/main" id="{5D729875-D419-7944-B7E3-F7A4880705D2}"/>
              </a:ext>
            </a:extLst>
          </p:cNvPr>
          <p:cNvSpPr>
            <a:spLocks noGrp="1"/>
          </p:cNvSpPr>
          <p:nvPr>
            <p:ph type="sldNum" sz="quarter" idx="11"/>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26219675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80416" y="268226"/>
            <a:ext cx="8558784" cy="443199"/>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31C8448-DBE8-F141-A6F0-ED3BC5B7A105}"/>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3" name="Slide Number Placeholder 2">
            <a:extLst>
              <a:ext uri="{FF2B5EF4-FFF2-40B4-BE49-F238E27FC236}">
                <a16:creationId xmlns:a16="http://schemas.microsoft.com/office/drawing/2014/main" id="{BFE5D3C6-24EB-4243-9469-A8224172C08A}"/>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51839564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80416" y="268226"/>
            <a:ext cx="8558784" cy="443199"/>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279400" y="726356"/>
            <a:ext cx="8559800" cy="369332"/>
          </a:xfrm>
        </p:spPr>
        <p:txBody>
          <a:bodyPr/>
          <a:lstStyle>
            <a:lvl1pPr>
              <a:defRPr sz="2134">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EC74C8AD-1BC5-DB40-99C3-D820564FF180}"/>
              </a:ext>
            </a:extLst>
          </p:cNvPr>
          <p:cNvSpPr>
            <a:spLocks noGrp="1"/>
          </p:cNvSpPr>
          <p:nvPr>
            <p:ph type="ftr" sz="quarter" idx="13"/>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1D40A22C-84D8-0E47-A459-24F4F6BFE457}"/>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43937036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80416" y="268226"/>
            <a:ext cx="8558784" cy="443199"/>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289931" y="1718736"/>
            <a:ext cx="5486400" cy="369332"/>
          </a:xfrm>
        </p:spPr>
        <p:txBody>
          <a:bodyPr/>
          <a:lstStyle>
            <a:lvl1pPr>
              <a:defRPr sz="2134">
                <a:solidFill>
                  <a:srgbClr val="868D95"/>
                </a:solidFill>
              </a:defRPr>
            </a:lvl1pPr>
          </a:lstStyle>
          <a:p>
            <a:pPr lvl="0"/>
            <a:r>
              <a:rPr lang="en-US"/>
              <a:t>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6400802" y="1733512"/>
            <a:ext cx="5486308" cy="42608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2F3687B9-6CA7-CD43-9FE7-B790C8DCE583}"/>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572F1CD2-17FD-F743-A0DB-1863710A3011}"/>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66239032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304800" y="1718733"/>
            <a:ext cx="5486400" cy="42756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6400802" y="1718733"/>
            <a:ext cx="5486308" cy="42756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280416" y="268226"/>
            <a:ext cx="8558784" cy="443199"/>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5A5AB81-CA56-6641-83F1-C347017E0E6B}"/>
              </a:ext>
            </a:extLst>
          </p:cNvPr>
          <p:cNvSpPr>
            <a:spLocks noGrp="1"/>
          </p:cNvSpPr>
          <p:nvPr>
            <p:ph type="ftr" sz="quarter" idx="14"/>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AE2D2EA9-7CAF-834F-8BE8-8BD428803CD8}"/>
              </a:ext>
            </a:extLst>
          </p:cNvPr>
          <p:cNvSpPr>
            <a:spLocks noGrp="1"/>
          </p:cNvSpPr>
          <p:nvPr>
            <p:ph type="sldNum" sz="quarter" idx="15"/>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11464904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292608" y="1718733"/>
            <a:ext cx="5498592" cy="42756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280416" y="268226"/>
            <a:ext cx="5522976" cy="4431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83ED6A26-E94E-1046-B6E9-FFA7B1E22FF5}"/>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CD34A710-EDD8-1644-AE88-B13A009B2162}"/>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12548569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68226"/>
            <a:ext cx="5522976" cy="443199"/>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302C4FC6-DC18-BD49-A80C-71545520A609}"/>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ED94BA4B-A62A-E943-AA87-663DB3E7B438}"/>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6779302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34"/>
            <a:ext cx="12192000" cy="6874934"/>
          </a:xfrm>
          <a:prstGeom prst="rect">
            <a:avLst/>
          </a:prstGeom>
        </p:spPr>
      </p:pic>
      <p:sp>
        <p:nvSpPr>
          <p:cNvPr id="2" name="Title 1"/>
          <p:cNvSpPr>
            <a:spLocks noGrp="1"/>
          </p:cNvSpPr>
          <p:nvPr>
            <p:ph type="title"/>
          </p:nvPr>
        </p:nvSpPr>
        <p:spPr>
          <a:xfrm>
            <a:off x="280416" y="268226"/>
            <a:ext cx="8558784" cy="443199"/>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292608" y="1718736"/>
            <a:ext cx="2450592" cy="42756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718736"/>
            <a:ext cx="2450592" cy="42756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718736"/>
            <a:ext cx="2450592" cy="42756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718736"/>
            <a:ext cx="2450592" cy="42756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221099F-82F0-AA43-A13B-96BAA228732D}"/>
              </a:ext>
            </a:extLst>
          </p:cNvPr>
          <p:cNvSpPr>
            <a:spLocks noGrp="1"/>
          </p:cNvSpPr>
          <p:nvPr>
            <p:ph type="ftr" sz="quarter" idx="16"/>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AEB7D673-7877-044D-8F46-10D7947B3A70}"/>
              </a:ext>
            </a:extLst>
          </p:cNvPr>
          <p:cNvSpPr>
            <a:spLocks noGrp="1"/>
          </p:cNvSpPr>
          <p:nvPr>
            <p:ph type="sldNum" sz="quarter" idx="17"/>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34975562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6"/>
            <a:ext cx="8558784" cy="443199"/>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92608" y="1718733"/>
            <a:ext cx="2450592" cy="4275667"/>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718733"/>
            <a:ext cx="2450592" cy="4275667"/>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718733"/>
            <a:ext cx="2450592" cy="4275667"/>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718733"/>
            <a:ext cx="2450592" cy="4275667"/>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F93096-B0F0-3344-9F25-809D1B53BC89}"/>
              </a:ext>
            </a:extLst>
          </p:cNvPr>
          <p:cNvSpPr>
            <a:spLocks noGrp="1"/>
          </p:cNvSpPr>
          <p:nvPr>
            <p:ph type="ftr" sz="quarter" idx="16"/>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B2D5D27C-B2B7-7B41-B53D-33C7F0372F97}"/>
              </a:ext>
            </a:extLst>
          </p:cNvPr>
          <p:cNvSpPr>
            <a:spLocks noGrp="1"/>
          </p:cNvSpPr>
          <p:nvPr>
            <p:ph type="sldNum" sz="quarter" idx="17"/>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08584520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b="0" i="0"/>
            </a:lvl1p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842939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Title and 3-column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10" name="Text Placeholder 9"/>
          <p:cNvSpPr>
            <a:spLocks noGrp="1"/>
          </p:cNvSpPr>
          <p:nvPr>
            <p:ph type="body" sz="quarter" idx="14"/>
          </p:nvPr>
        </p:nvSpPr>
        <p:spPr>
          <a:xfrm>
            <a:off x="6388608" y="2573868"/>
            <a:ext cx="2450592" cy="3420534"/>
          </a:xfrm>
        </p:spPr>
        <p:txBody>
          <a:bodyPr/>
          <a:lstStyle/>
          <a:p>
            <a:pPr lvl="0"/>
            <a:r>
              <a:rPr lang="en-US"/>
              <a:t>Edit Master text styles</a:t>
            </a:r>
          </a:p>
        </p:txBody>
      </p:sp>
      <p:sp>
        <p:nvSpPr>
          <p:cNvPr id="12" name="Text Placeholder 11"/>
          <p:cNvSpPr>
            <a:spLocks noGrp="1"/>
          </p:cNvSpPr>
          <p:nvPr>
            <p:ph type="body" sz="quarter" idx="15"/>
          </p:nvPr>
        </p:nvSpPr>
        <p:spPr>
          <a:xfrm>
            <a:off x="9436608" y="2573868"/>
            <a:ext cx="2450592" cy="3420534"/>
          </a:xfrm>
        </p:spPr>
        <p:txBody>
          <a:bodyPr/>
          <a:lstStyle/>
          <a:p>
            <a:pPr lvl="0"/>
            <a:r>
              <a:rPr lang="en-US"/>
              <a:t>Edit Master text styles</a:t>
            </a:r>
          </a:p>
        </p:txBody>
      </p:sp>
      <p:sp>
        <p:nvSpPr>
          <p:cNvPr id="8" name="Text Placeholder 9">
            <a:extLst>
              <a:ext uri="{FF2B5EF4-FFF2-40B4-BE49-F238E27FC236}">
                <a16:creationId xmlns:a16="http://schemas.microsoft.com/office/drawing/2014/main" id="{806ADC61-6409-F24F-9107-98133FF36EB6}"/>
              </a:ext>
            </a:extLst>
          </p:cNvPr>
          <p:cNvSpPr>
            <a:spLocks noGrp="1"/>
          </p:cNvSpPr>
          <p:nvPr>
            <p:ph type="body" sz="quarter" idx="16" hasCustomPrompt="1"/>
          </p:nvPr>
        </p:nvSpPr>
        <p:spPr>
          <a:xfrm>
            <a:off x="304802" y="1718733"/>
            <a:ext cx="5484451" cy="4275667"/>
          </a:xfrm>
        </p:spPr>
        <p:txBody>
          <a:bodyPr r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9BEAFA93-4E89-1A42-9D96-68AA480D7FDF}"/>
              </a:ext>
            </a:extLst>
          </p:cNvPr>
          <p:cNvSpPr>
            <a:spLocks noGrp="1"/>
          </p:cNvSpPr>
          <p:nvPr>
            <p:ph type="body" sz="quarter" idx="19" hasCustomPrompt="1"/>
          </p:nvPr>
        </p:nvSpPr>
        <p:spPr>
          <a:xfrm>
            <a:off x="6388608" y="1539603"/>
            <a:ext cx="2450592" cy="1034266"/>
          </a:xfrm>
        </p:spPr>
        <p:txBody>
          <a:bodyPr vert="horz" lIns="0" tIns="0" rIns="0" bIns="0" rtlCol="0">
            <a:noAutofit/>
          </a:bodyPr>
          <a:lstStyle>
            <a:lvl1pPr>
              <a:defRPr lang="en-US" sz="7200" dirty="0">
                <a:solidFill>
                  <a:schemeClr val="bg1"/>
                </a:solidFill>
                <a:latin typeface="Arial" panose="020B0604020202020204" pitchFamily="34" charset="0"/>
                <a:ea typeface="+mn-ea"/>
                <a:cs typeface="Arial" panose="020B0604020202020204" pitchFamily="34" charset="0"/>
              </a:defRPr>
            </a:lvl1pPr>
          </a:lstStyle>
          <a:p>
            <a:pPr lvl="0"/>
            <a:r>
              <a:rPr lang="en-US" dirty="0"/>
              <a:t>Data</a:t>
            </a:r>
          </a:p>
        </p:txBody>
      </p:sp>
      <p:sp>
        <p:nvSpPr>
          <p:cNvPr id="13" name="Text Placeholder 11">
            <a:extLst>
              <a:ext uri="{FF2B5EF4-FFF2-40B4-BE49-F238E27FC236}">
                <a16:creationId xmlns:a16="http://schemas.microsoft.com/office/drawing/2014/main" id="{0B766136-CE4E-3643-B7CE-4E818F3D0833}"/>
              </a:ext>
            </a:extLst>
          </p:cNvPr>
          <p:cNvSpPr>
            <a:spLocks noGrp="1"/>
          </p:cNvSpPr>
          <p:nvPr>
            <p:ph type="body" sz="quarter" idx="20" hasCustomPrompt="1"/>
          </p:nvPr>
        </p:nvSpPr>
        <p:spPr>
          <a:xfrm>
            <a:off x="9436608" y="1539603"/>
            <a:ext cx="2450592" cy="1034266"/>
          </a:xfrm>
        </p:spPr>
        <p:txBody>
          <a:bodyPr vert="horz" lIns="0" tIns="0" rIns="0" bIns="0" rtlCol="0">
            <a:noAutofit/>
          </a:bodyPr>
          <a:lstStyle>
            <a:lvl1pPr>
              <a:defRPr lang="en-US" sz="7200" dirty="0">
                <a:solidFill>
                  <a:schemeClr val="bg1"/>
                </a:solidFill>
                <a:latin typeface="Arial" panose="020B0604020202020204" pitchFamily="34" charset="0"/>
                <a:ea typeface="+mn-ea"/>
                <a:cs typeface="Arial" panose="020B0604020202020204" pitchFamily="34" charset="0"/>
              </a:defRPr>
            </a:lvl1pPr>
          </a:lstStyle>
          <a:p>
            <a:pPr lvl="0"/>
            <a:r>
              <a:rPr lang="en-US" dirty="0"/>
              <a:t>Data</a:t>
            </a:r>
          </a:p>
        </p:txBody>
      </p:sp>
      <p:sp>
        <p:nvSpPr>
          <p:cNvPr id="4" name="Footer Placeholder 3">
            <a:extLst>
              <a:ext uri="{FF2B5EF4-FFF2-40B4-BE49-F238E27FC236}">
                <a16:creationId xmlns:a16="http://schemas.microsoft.com/office/drawing/2014/main" id="{180F7C89-6EC5-E747-88D0-FAF854602E28}"/>
              </a:ext>
            </a:extLst>
          </p:cNvPr>
          <p:cNvSpPr>
            <a:spLocks noGrp="1"/>
          </p:cNvSpPr>
          <p:nvPr>
            <p:ph type="ftr" sz="quarter" idx="21"/>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BB7DC75D-474C-E44A-883A-266BD0B13034}"/>
              </a:ext>
            </a:extLst>
          </p:cNvPr>
          <p:cNvSpPr>
            <a:spLocks noGrp="1"/>
          </p:cNvSpPr>
          <p:nvPr>
            <p:ph type="sldNum" sz="quarter" idx="22"/>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82658367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p:nvPicPr>
        <p:blipFill>
          <a:blip r:embed="rId2"/>
          <a:stretch>
            <a:fillRect/>
          </a:stretch>
        </p:blipFill>
        <p:spPr>
          <a:xfrm>
            <a:off x="-25551" y="143935"/>
            <a:ext cx="1659467" cy="6570134"/>
          </a:xfrm>
          <a:prstGeom prst="rect">
            <a:avLst/>
          </a:prstGeom>
        </p:spPr>
      </p:pic>
      <p:sp>
        <p:nvSpPr>
          <p:cNvPr id="2" name="Title 1"/>
          <p:cNvSpPr>
            <a:spLocks noGrp="1"/>
          </p:cNvSpPr>
          <p:nvPr>
            <p:ph type="title"/>
          </p:nvPr>
        </p:nvSpPr>
        <p:spPr>
          <a:xfrm>
            <a:off x="304800" y="1916727"/>
            <a:ext cx="5486400" cy="1072896"/>
          </a:xfrm>
        </p:spPr>
        <p:txBody>
          <a:bodyPr/>
          <a:lstStyle>
            <a:lvl1pPr>
              <a:defRPr sz="2134"/>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138272" y="143936"/>
            <a:ext cx="5652928" cy="1772794"/>
          </a:xfrm>
        </p:spPr>
        <p:txBody>
          <a:bodyPr wrap="square" anchor="b" anchorCtr="0">
            <a:spAutoFit/>
          </a:bodyPr>
          <a:lstStyle>
            <a:lvl1pPr>
              <a:lnSpc>
                <a:spcPct val="90000"/>
              </a:lnSpc>
              <a:defRPr sz="12800" b="0" i="0">
                <a:latin typeface="Arial" panose="020B0604020202020204" pitchFamily="34" charset="0"/>
                <a:cs typeface="Arial" panose="020B0604020202020204"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6005484" y="6433437"/>
            <a:ext cx="5486400" cy="123111"/>
          </a:xfrm>
        </p:spPr>
        <p:txBody>
          <a:bodyPr/>
          <a:lstStyle>
            <a:lvl1pPr algn="r">
              <a:defRPr sz="8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A78CE90-A68E-8645-8D73-CF637ECDF933}"/>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9" name="Slide Number Placeholder 8">
            <a:extLst>
              <a:ext uri="{FF2B5EF4-FFF2-40B4-BE49-F238E27FC236}">
                <a16:creationId xmlns:a16="http://schemas.microsoft.com/office/drawing/2014/main" id="{301CB90A-A032-9148-9993-0DE78DFC3179}"/>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432243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6096000" y="0"/>
            <a:ext cx="6096000" cy="68580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304800" y="1916729"/>
            <a:ext cx="5486400" cy="295466"/>
          </a:xfrm>
        </p:spPr>
        <p:txBody>
          <a:bodyPr/>
          <a:lstStyle>
            <a:lvl1pPr>
              <a:defRPr lang="en-US" sz="2134" b="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data fact</a:t>
            </a:r>
          </a:p>
        </p:txBody>
      </p:sp>
      <p:sp>
        <p:nvSpPr>
          <p:cNvPr id="6" name="Text Placeholder 5"/>
          <p:cNvSpPr>
            <a:spLocks noGrp="1"/>
          </p:cNvSpPr>
          <p:nvPr>
            <p:ph type="body" sz="quarter" idx="12" hasCustomPrompt="1"/>
          </p:nvPr>
        </p:nvSpPr>
        <p:spPr>
          <a:xfrm>
            <a:off x="138272" y="143934"/>
            <a:ext cx="5652928" cy="1772793"/>
          </a:xfrm>
        </p:spPr>
        <p:txBody>
          <a:bodyPr vert="horz" wrap="square" lIns="0" tIns="0" rIns="0" bIns="0" rtlCol="0" anchor="b" anchorCtr="0">
            <a:spAutoFit/>
          </a:bodyPr>
          <a:lstStyle>
            <a:lvl1pPr>
              <a:defRPr kumimoji="0" lang="en-US" sz="12800" b="0" i="0" u="none" strike="noStrike" kern="0" cap="none" spc="0" normalizeH="0" baseline="0" dirty="0">
                <a:ln>
                  <a:noFill/>
                </a:ln>
                <a:gradFill>
                  <a:gsLst>
                    <a:gs pos="70000">
                      <a:srgbClr val="8A3FFC"/>
                    </a:gs>
                    <a:gs pos="0">
                      <a:srgbClr val="0061FF"/>
                    </a:gs>
                  </a:gsLst>
                  <a:lin ang="18000000" scaled="0"/>
                </a:gradFill>
                <a:effectLst/>
                <a:uLnTx/>
                <a:uFillTx/>
                <a:latin typeface="Arial" panose="020B0604020202020204" pitchFamily="34" charset="0"/>
                <a:ea typeface="Arial" panose="020B0604020202020204" pitchFamily="34" charset="0"/>
                <a:cs typeface="Arial" panose="020B0604020202020204" pitchFamily="34" charset="0"/>
              </a:defRPr>
            </a:lvl1pPr>
          </a:lstStyle>
          <a:p>
            <a:pPr marR="0" lvl="0" defTabSz="1219186" latinLnBrk="0">
              <a:lnSpc>
                <a:spcPct val="90000"/>
              </a:lnSpc>
              <a:tabLst/>
            </a:pPr>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304800" y="6011749"/>
            <a:ext cx="5486400" cy="123111"/>
          </a:xfrm>
        </p:spPr>
        <p:txBody>
          <a:bodyPr/>
          <a:lstStyle>
            <a:lvl1pPr algn="l">
              <a:defRPr sz="8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B0CD161B-688B-2E4A-A88B-A7EF077C579F}"/>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E9710A9A-3069-9C42-8B17-9C3E68BEC073}"/>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68246860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p:nvPicPr>
        <p:blipFill rotWithShape="1">
          <a:blip r:embed="rId2">
            <a:alphaModFix amt="50000"/>
            <a:extLst>
              <a:ext uri="{28A0092B-C50C-407E-A947-70E740481C1C}">
                <a14:useLocalDpi xmlns:a14="http://schemas.microsoft.com/office/drawing/2010/main"/>
              </a:ext>
            </a:extLst>
          </a:blip>
          <a:srcRect r="-39"/>
          <a:stretch/>
        </p:blipFill>
        <p:spPr>
          <a:xfrm flipH="1">
            <a:off x="1535288" y="863600"/>
            <a:ext cx="10656710" cy="5994400"/>
          </a:xfrm>
          <a:prstGeom prst="rect">
            <a:avLst/>
          </a:prstGeom>
        </p:spPr>
      </p:pic>
      <p:sp>
        <p:nvSpPr>
          <p:cNvPr id="2" name="Title 1"/>
          <p:cNvSpPr>
            <a:spLocks noGrp="1"/>
          </p:cNvSpPr>
          <p:nvPr>
            <p:ph type="title"/>
          </p:nvPr>
        </p:nvSpPr>
        <p:spPr>
          <a:xfrm>
            <a:off x="280416" y="268224"/>
            <a:ext cx="7416712" cy="5726176"/>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D2E65539-B4B9-3940-A630-85F3566B7D5D}"/>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5DDDA564-215D-9847-98C0-4256760C94B6}"/>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42991562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2_title, text (four columns)">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9144000" y="0"/>
            <a:ext cx="3048000" cy="6858000"/>
          </a:xfrm>
        </p:spPr>
        <p:txBody>
          <a:bodyPr/>
          <a:lstStyle>
            <a:lvl1pPr>
              <a:defRPr>
                <a:solidFill>
                  <a:schemeClr val="tx1"/>
                </a:solidFill>
              </a:defRPr>
            </a:lvl1pPr>
          </a:lstStyle>
          <a:p>
            <a:r>
              <a:rPr lang="en-US" dirty="0"/>
              <a:t>Insert pic here</a:t>
            </a:r>
          </a:p>
        </p:txBody>
      </p:sp>
      <p:sp>
        <p:nvSpPr>
          <p:cNvPr id="2" name="Title 1"/>
          <p:cNvSpPr>
            <a:spLocks noGrp="1"/>
          </p:cNvSpPr>
          <p:nvPr>
            <p:ph type="title"/>
          </p:nvPr>
        </p:nvSpPr>
        <p:spPr>
          <a:xfrm>
            <a:off x="280416" y="268224"/>
            <a:ext cx="8558784"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92608" y="1658112"/>
            <a:ext cx="2450592" cy="4336288"/>
          </a:xfrm>
        </p:spPr>
        <p:txBody>
          <a:bodyPr/>
          <a:lstStyle>
            <a:lvl1pPr>
              <a:spcBef>
                <a:spcPts val="1467"/>
              </a:spcBef>
              <a:buClrTx/>
              <a:defRPr sz="1334" b="0">
                <a:solidFill>
                  <a:schemeClr val="tx1"/>
                </a:solidFill>
              </a:defRPr>
            </a:lvl1pPr>
            <a:lvl2pPr>
              <a:spcBef>
                <a:spcPts val="1467"/>
              </a:spcBef>
              <a:buClrTx/>
              <a:defRPr sz="1334" b="0">
                <a:solidFill>
                  <a:schemeClr val="tx1"/>
                </a:solidFill>
              </a:defRPr>
            </a:lvl2pPr>
            <a:lvl3pPr>
              <a:spcBef>
                <a:spcPts val="1467"/>
              </a:spcBef>
              <a:buClrTx/>
              <a:defRPr sz="1334" b="0">
                <a:solidFill>
                  <a:schemeClr val="tx1"/>
                </a:solidFill>
              </a:defRPr>
            </a:lvl3pPr>
            <a:lvl4pPr>
              <a:spcBef>
                <a:spcPts val="1467"/>
              </a:spcBef>
              <a:buClrTx/>
              <a:defRPr sz="1334" b="0">
                <a:solidFill>
                  <a:schemeClr val="tx1"/>
                </a:solidFill>
              </a:defRPr>
            </a:lvl4pPr>
            <a:lvl5pPr>
              <a:spcBef>
                <a:spcPts val="1467"/>
              </a:spcBef>
              <a:buClrTx/>
              <a:defRPr sz="1334"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lvl1pPr>
              <a:spcBef>
                <a:spcPts val="1467"/>
              </a:spcBef>
              <a:buClrTx/>
              <a:defRPr sz="1334" b="0">
                <a:solidFill>
                  <a:schemeClr val="tx1"/>
                </a:solidFill>
              </a:defRPr>
            </a:lvl1pPr>
            <a:lvl2pPr>
              <a:spcBef>
                <a:spcPts val="1467"/>
              </a:spcBef>
              <a:buClrTx/>
              <a:defRPr sz="1334" b="0">
                <a:solidFill>
                  <a:schemeClr val="tx1"/>
                </a:solidFill>
              </a:defRPr>
            </a:lvl2pPr>
            <a:lvl3pPr>
              <a:spcBef>
                <a:spcPts val="1467"/>
              </a:spcBef>
              <a:buClrTx/>
              <a:defRPr sz="1334" b="0">
                <a:solidFill>
                  <a:schemeClr val="tx1"/>
                </a:solidFill>
              </a:defRPr>
            </a:lvl3pPr>
            <a:lvl4pPr>
              <a:spcBef>
                <a:spcPts val="1467"/>
              </a:spcBef>
              <a:buClrTx/>
              <a:defRPr sz="1334" b="0">
                <a:solidFill>
                  <a:schemeClr val="tx1"/>
                </a:solidFill>
              </a:defRPr>
            </a:lvl4pPr>
            <a:lvl5pPr>
              <a:spcBef>
                <a:spcPts val="1467"/>
              </a:spcBef>
              <a:buClrTx/>
              <a:defRPr sz="1334"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658112"/>
            <a:ext cx="2450592" cy="4336288"/>
          </a:xfrm>
        </p:spPr>
        <p:txBody>
          <a:bodyPr/>
          <a:lstStyle>
            <a:lvl1pPr>
              <a:spcBef>
                <a:spcPts val="1467"/>
              </a:spcBef>
              <a:buClrTx/>
              <a:defRPr sz="1334" b="0">
                <a:solidFill>
                  <a:schemeClr val="tx1"/>
                </a:solidFill>
              </a:defRPr>
            </a:lvl1pPr>
            <a:lvl2pPr>
              <a:spcBef>
                <a:spcPts val="1467"/>
              </a:spcBef>
              <a:buClrTx/>
              <a:defRPr sz="1334" b="0">
                <a:solidFill>
                  <a:schemeClr val="tx1"/>
                </a:solidFill>
              </a:defRPr>
            </a:lvl2pPr>
            <a:lvl3pPr>
              <a:spcBef>
                <a:spcPts val="1467"/>
              </a:spcBef>
              <a:buClrTx/>
              <a:defRPr sz="1334" b="0">
                <a:solidFill>
                  <a:schemeClr val="tx1"/>
                </a:solidFill>
              </a:defRPr>
            </a:lvl3pPr>
            <a:lvl4pPr>
              <a:spcBef>
                <a:spcPts val="1467"/>
              </a:spcBef>
              <a:buClrTx/>
              <a:defRPr sz="1334" b="0">
                <a:solidFill>
                  <a:schemeClr val="tx1"/>
                </a:solidFill>
              </a:defRPr>
            </a:lvl4pPr>
            <a:lvl5pPr>
              <a:spcBef>
                <a:spcPts val="1467"/>
              </a:spcBef>
              <a:buClrTx/>
              <a:defRPr sz="1334"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AF82078C-FDD3-FC4C-B30C-494660539C7D}"/>
              </a:ext>
            </a:extLst>
          </p:cNvPr>
          <p:cNvSpPr>
            <a:spLocks noGrp="1"/>
          </p:cNvSpPr>
          <p:nvPr>
            <p:ph type="ftr" sz="quarter" idx="16"/>
          </p:nvPr>
        </p:nvSpPr>
        <p:spPr/>
        <p:txBody>
          <a:bodyPr/>
          <a:lstStyle>
            <a:lvl1pPr>
              <a:defRPr>
                <a:solidFill>
                  <a:srgbClr val="6F6F6F"/>
                </a:solidFill>
              </a:defRPr>
            </a:lvl1pPr>
          </a:lstStyle>
          <a:p>
            <a:endParaRPr lang="en-IL"/>
          </a:p>
        </p:txBody>
      </p:sp>
      <p:sp>
        <p:nvSpPr>
          <p:cNvPr id="9" name="Slide Number Placeholder 8">
            <a:extLst>
              <a:ext uri="{FF2B5EF4-FFF2-40B4-BE49-F238E27FC236}">
                <a16:creationId xmlns:a16="http://schemas.microsoft.com/office/drawing/2014/main" id="{F673B17B-26FA-3A40-ABB3-80E9096FE52C}"/>
              </a:ext>
            </a:extLst>
          </p:cNvPr>
          <p:cNvSpPr>
            <a:spLocks noGrp="1"/>
          </p:cNvSpPr>
          <p:nvPr>
            <p:ph type="sldNum" sz="quarter" idx="17"/>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058938693"/>
      </p:ext>
    </p:extLst>
  </p:cSld>
  <p:clrMapOvr>
    <a:overrideClrMapping bg1="dk1" tx1="lt1" bg2="dk2" tx2="lt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p:nvPicPr>
        <p:blipFill>
          <a:blip r:embed="rId2"/>
          <a:stretch>
            <a:fillRect/>
          </a:stretch>
        </p:blipFill>
        <p:spPr>
          <a:xfrm rot="5400000" flipV="1">
            <a:off x="1392740" y="2143128"/>
            <a:ext cx="6857998" cy="2571750"/>
          </a:xfrm>
          <a:prstGeom prst="rect">
            <a:avLst/>
          </a:prstGeom>
        </p:spPr>
      </p:pic>
      <p:sp>
        <p:nvSpPr>
          <p:cNvPr id="6" name="Text Placeholder 5"/>
          <p:cNvSpPr>
            <a:spLocks noGrp="1"/>
          </p:cNvSpPr>
          <p:nvPr>
            <p:ph type="body" sz="quarter" idx="12"/>
          </p:nvPr>
        </p:nvSpPr>
        <p:spPr>
          <a:xfrm>
            <a:off x="6388608" y="268224"/>
            <a:ext cx="5498592" cy="5726176"/>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280416" y="268226"/>
            <a:ext cx="5522976" cy="443199"/>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5482229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6"/>
            <a:ext cx="8558784" cy="443199"/>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E0BCCFE9-C1B9-4041-95D5-0AC60CA2FB9C}"/>
              </a:ext>
            </a:extLst>
          </p:cNvPr>
          <p:cNvSpPr>
            <a:spLocks noGrp="1"/>
          </p:cNvSpPr>
          <p:nvPr>
            <p:ph type="ftr" sz="quarter" idx="10"/>
          </p:nvPr>
        </p:nvSpPr>
        <p:spPr/>
        <p:txBody>
          <a:bodyPr/>
          <a:lstStyle>
            <a:lvl1pPr>
              <a:defRPr>
                <a:solidFill>
                  <a:srgbClr val="6F6F6F"/>
                </a:solidFill>
              </a:defRPr>
            </a:lvl1pPr>
          </a:lstStyle>
          <a:p>
            <a:endParaRPr lang="en-IL"/>
          </a:p>
        </p:txBody>
      </p:sp>
      <p:sp>
        <p:nvSpPr>
          <p:cNvPr id="6" name="Slide Number Placeholder 5">
            <a:extLst>
              <a:ext uri="{FF2B5EF4-FFF2-40B4-BE49-F238E27FC236}">
                <a16:creationId xmlns:a16="http://schemas.microsoft.com/office/drawing/2014/main" id="{C98AF545-4393-7849-B35A-FA3387696620}"/>
              </a:ext>
            </a:extLst>
          </p:cNvPr>
          <p:cNvSpPr>
            <a:spLocks noGrp="1"/>
          </p:cNvSpPr>
          <p:nvPr>
            <p:ph type="sldNum" sz="quarter" idx="11"/>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972888005"/>
      </p:ext>
    </p:extLst>
  </p:cSld>
  <p:clrMapOvr>
    <a:overrideClrMapping bg1="dk1" tx1="lt1" bg2="dk2" tx2="lt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8558784" cy="603843"/>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92608" y="1718733"/>
            <a:ext cx="2450592" cy="4275667"/>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048BFFD-EA09-D74F-9801-60A1288FD87E}"/>
              </a:ext>
            </a:extLst>
          </p:cNvPr>
          <p:cNvSpPr>
            <a:spLocks noGrp="1"/>
          </p:cNvSpPr>
          <p:nvPr>
            <p:ph type="ftr" sz="quarter" idx="13"/>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B28F6A59-3C39-0848-852B-B52EB71848E9}"/>
              </a:ext>
            </a:extLst>
          </p:cNvPr>
          <p:cNvSpPr>
            <a:spLocks noGrp="1"/>
          </p:cNvSpPr>
          <p:nvPr>
            <p:ph type="sldNum" sz="quarter" idx="14"/>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061197599"/>
      </p:ext>
    </p:extLst>
  </p:cSld>
  <p:clrMapOvr>
    <a:overrideClrMapping bg1="dk1" tx1="lt1" bg2="dk2" tx2="lt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6"/>
            <a:ext cx="2767584" cy="443199"/>
          </a:xfrm>
        </p:spPr>
        <p:txBody>
          <a:bodyPr/>
          <a:lstStyle>
            <a:lvl1pPr>
              <a:defRPr>
                <a:solidFill>
                  <a:schemeClr val="tx1"/>
                </a:solidFill>
              </a:defRPr>
            </a:lvl1pPr>
          </a:lstStyle>
          <a:p>
            <a:r>
              <a:rPr lang="en-US" dirty="0"/>
              <a:t>Click to edit Master title style</a:t>
            </a:r>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3352800" y="317502"/>
            <a:ext cx="8534400" cy="5683251"/>
          </a:xfrm>
        </p:spPr>
        <p:txBody>
          <a:bodyPr/>
          <a:lstStyle>
            <a:lvl1pPr>
              <a:defRPr>
                <a:solidFill>
                  <a:schemeClr val="tx1"/>
                </a:solidFill>
              </a:defRPr>
            </a:lvl1pPr>
          </a:lstStyle>
          <a:p>
            <a:r>
              <a:rPr lang="en-US" dirty="0"/>
              <a:t>Click icon to add table</a:t>
            </a:r>
          </a:p>
        </p:txBody>
      </p:sp>
      <p:sp>
        <p:nvSpPr>
          <p:cNvPr id="5" name="Footer Placeholder 4">
            <a:extLst>
              <a:ext uri="{FF2B5EF4-FFF2-40B4-BE49-F238E27FC236}">
                <a16:creationId xmlns:a16="http://schemas.microsoft.com/office/drawing/2014/main" id="{3E3E129A-5C7E-CC49-AFF6-B0B8BA8EE672}"/>
              </a:ext>
            </a:extLst>
          </p:cNvPr>
          <p:cNvSpPr>
            <a:spLocks noGrp="1"/>
          </p:cNvSpPr>
          <p:nvPr>
            <p:ph type="ftr" sz="quarter" idx="13"/>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DD0C0C68-42B9-704D-B2C5-4BAF1B55F6C9}"/>
              </a:ext>
            </a:extLst>
          </p:cNvPr>
          <p:cNvSpPr>
            <a:spLocks noGrp="1"/>
          </p:cNvSpPr>
          <p:nvPr>
            <p:ph type="sldNum" sz="quarter" idx="14"/>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259182993"/>
      </p:ext>
    </p:extLst>
  </p:cSld>
  <p:clrMapOvr>
    <a:overrideClrMapping bg1="dk1" tx1="lt1" bg2="dk2" tx2="lt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714999" y="381002"/>
            <a:ext cx="6858000" cy="6095999"/>
          </a:xfrm>
          <a:prstGeom prst="rect">
            <a:avLst/>
          </a:prstGeom>
        </p:spPr>
      </p:pic>
      <p:sp>
        <p:nvSpPr>
          <p:cNvPr id="2" name="Title 1"/>
          <p:cNvSpPr>
            <a:spLocks noGrp="1"/>
          </p:cNvSpPr>
          <p:nvPr>
            <p:ph type="title"/>
          </p:nvPr>
        </p:nvSpPr>
        <p:spPr>
          <a:xfrm>
            <a:off x="182880" y="121920"/>
            <a:ext cx="11704230" cy="5872480"/>
          </a:xfrm>
        </p:spPr>
        <p:txBody>
          <a:bodyPr/>
          <a:lstStyle>
            <a:lvl1pPr>
              <a:defRPr sz="128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A18B9625-7542-0C48-A41F-64F8BD1C8617}"/>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6CB4C243-F28F-724D-9C1D-358BA1E83942}"/>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815529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b="0" i="0">
                <a:latin typeface="IBM Plex Sans" panose="020B0503050203000203" pitchFamily="34" charset="0"/>
              </a:defRPr>
            </a:lvl1pPr>
          </a:lstStyle>
          <a:p>
            <a:r>
              <a:rPr lang="en-US" dirty="0"/>
              <a:t>Click to edit Master title style</a:t>
            </a:r>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b="0" i="0">
                <a:solidFill>
                  <a:schemeClr val="tx1"/>
                </a:solidFill>
                <a:latin typeface="IBM Plex Sans" panose="020B0503050203000203" pitchFamily="34" charset="0"/>
              </a:defRPr>
            </a:lvl1pPr>
            <a:lvl2pPr>
              <a:buClr>
                <a:schemeClr val="tx1"/>
              </a:buClr>
              <a:defRPr b="0" i="0">
                <a:solidFill>
                  <a:schemeClr val="tx1"/>
                </a:solidFill>
                <a:latin typeface="IBM Plex Sans" panose="020B0503050203000203" pitchFamily="34" charset="0"/>
              </a:defRPr>
            </a:lvl2pPr>
            <a:lvl3pPr>
              <a:buClr>
                <a:schemeClr val="tx1"/>
              </a:buClr>
              <a:defRPr b="0" i="0">
                <a:solidFill>
                  <a:schemeClr val="tx1"/>
                </a:solidFill>
                <a:latin typeface="IBM Plex Sans" panose="020B0503050203000203" pitchFamily="34" charset="0"/>
              </a:defRPr>
            </a:lvl3pPr>
            <a:lvl4pPr>
              <a:buClr>
                <a:schemeClr val="tx1"/>
              </a:buClr>
              <a:defRPr b="0" i="0">
                <a:solidFill>
                  <a:schemeClr val="tx1"/>
                </a:solidFill>
                <a:latin typeface="IBM Plex Sans" panose="020B0503050203000203" pitchFamily="34" charset="0"/>
              </a:defRPr>
            </a:lvl4pPr>
            <a:lvl5pPr>
              <a:buClr>
                <a:schemeClr val="tx1"/>
              </a:buClr>
              <a:defRPr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b="0" i="0">
                <a:latin typeface="IBM Plex Sans" panose="020B0503050203000203" pitchFamily="34" charset="0"/>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4268122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title, text (dk gray background)">
    <p:spTree>
      <p:nvGrpSpPr>
        <p:cNvPr id="1" name=""/>
        <p:cNvGrpSpPr/>
        <p:nvPr/>
      </p:nvGrpSpPr>
      <p:grpSpPr>
        <a:xfrm>
          <a:off x="0" y="0"/>
          <a:ext cx="0" cy="0"/>
          <a:chOff x="0" y="0"/>
          <a:chExt cx="0" cy="0"/>
        </a:xfrm>
      </p:grpSpPr>
      <p:sp>
        <p:nvSpPr>
          <p:cNvPr id="8" name="Rectangle 7"/>
          <p:cNvSpPr/>
          <p:nvPr/>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8224"/>
            <a:ext cx="5522886" cy="5726176"/>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F109C46F-505E-D649-81E5-29256C43A5D5}"/>
              </a:ext>
            </a:extLst>
          </p:cNvPr>
          <p:cNvSpPr>
            <a:spLocks noGrp="1"/>
          </p:cNvSpPr>
          <p:nvPr>
            <p:ph type="ftr" sz="quarter" idx="13"/>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6BB392D1-372A-7C4B-8910-78D87668B688}"/>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20790080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title, text (dark background)">
    <p:bg>
      <p:bgRef idx="1001">
        <a:schemeClr val="bg2"/>
      </p:bgRef>
    </p:bg>
    <p:spTree>
      <p:nvGrpSpPr>
        <p:cNvPr id="1" name=""/>
        <p:cNvGrpSpPr/>
        <p:nvPr/>
      </p:nvGrpSpPr>
      <p:grpSpPr>
        <a:xfrm>
          <a:off x="0" y="0"/>
          <a:ext cx="0" cy="0"/>
          <a:chOff x="0" y="0"/>
          <a:chExt cx="0" cy="0"/>
        </a:xfrm>
      </p:grpSpPr>
      <p:sp>
        <p:nvSpPr>
          <p:cNvPr id="8" name="Rectangle 7"/>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280416" y="268224"/>
            <a:ext cx="5522886" cy="5726176"/>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CA7CAD7-E788-0C49-ABC8-F221711C59DA}"/>
              </a:ext>
            </a:extLst>
          </p:cNvPr>
          <p:cNvSpPr>
            <a:spLocks noGrp="1"/>
          </p:cNvSpPr>
          <p:nvPr>
            <p:ph type="ftr" sz="quarter" idx="13"/>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662077F7-8DD0-364A-A9A5-61D32D1B3368}"/>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689997493"/>
      </p:ext>
    </p:extLst>
  </p:cSld>
  <p:clrMapOvr>
    <a:overrideClrMapping bg1="dk1" tx1="lt1" bg2="dk2" tx2="lt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3048000" cy="342900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9144000" y="0"/>
            <a:ext cx="3048000" cy="342900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6096000" y="3426884"/>
            <a:ext cx="6096000" cy="3431116"/>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80416" y="268224"/>
            <a:ext cx="5522976" cy="603843"/>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292608" y="1718733"/>
            <a:ext cx="5498592" cy="42756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6A9B1D1-9813-4F41-B9BC-5BFC40EEEB50}"/>
              </a:ext>
            </a:extLst>
          </p:cNvPr>
          <p:cNvSpPr>
            <a:spLocks noGrp="1"/>
          </p:cNvSpPr>
          <p:nvPr>
            <p:ph type="ftr" sz="quarter" idx="20"/>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61710745-53A0-9044-BF38-19D129CCDCFB}"/>
              </a:ext>
            </a:extLst>
          </p:cNvPr>
          <p:cNvSpPr>
            <a:spLocks noGrp="1"/>
          </p:cNvSpPr>
          <p:nvPr>
            <p:ph type="sldNum" sz="quarter" idx="2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08768777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2"/>
            <a:ext cx="12192000" cy="3422651"/>
          </a:xfrm>
        </p:spPr>
        <p:txBody>
          <a:bodyPr/>
          <a:lstStyle/>
          <a:p>
            <a:r>
              <a:rPr lang="en-US"/>
              <a:t>Click icon to add picture</a:t>
            </a:r>
          </a:p>
        </p:txBody>
      </p:sp>
      <p:sp>
        <p:nvSpPr>
          <p:cNvPr id="6" name="Content Placeholder 5"/>
          <p:cNvSpPr>
            <a:spLocks noGrp="1"/>
          </p:cNvSpPr>
          <p:nvPr>
            <p:ph sz="quarter" idx="17"/>
          </p:nvPr>
        </p:nvSpPr>
        <p:spPr>
          <a:xfrm>
            <a:off x="6096000" y="3426883"/>
            <a:ext cx="3048000" cy="3431118"/>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11" name="Content Placeholder 10"/>
          <p:cNvSpPr>
            <a:spLocks noGrp="1"/>
          </p:cNvSpPr>
          <p:nvPr>
            <p:ph sz="quarter" idx="18"/>
          </p:nvPr>
        </p:nvSpPr>
        <p:spPr>
          <a:xfrm>
            <a:off x="9144000" y="3426883"/>
            <a:ext cx="3048000" cy="3431118"/>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14" name="Content Placeholder 13"/>
          <p:cNvSpPr>
            <a:spLocks noGrp="1"/>
          </p:cNvSpPr>
          <p:nvPr>
            <p:ph sz="quarter" idx="19"/>
          </p:nvPr>
        </p:nvSpPr>
        <p:spPr>
          <a:xfrm>
            <a:off x="3048002" y="3426884"/>
            <a:ext cx="3048000" cy="3431116"/>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7" name="Content Placeholder 6"/>
          <p:cNvSpPr>
            <a:spLocks noGrp="1"/>
          </p:cNvSpPr>
          <p:nvPr>
            <p:ph sz="quarter" idx="20"/>
          </p:nvPr>
        </p:nvSpPr>
        <p:spPr>
          <a:xfrm>
            <a:off x="0" y="3426884"/>
            <a:ext cx="3048000" cy="3431116"/>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1"/>
            <a:ext cx="12192000" cy="1211812"/>
          </a:xfrm>
          <a:noFill/>
        </p:spPr>
        <p:txBody>
          <a:bodyPr lIns="182880" tIns="164592" rIns="228600" bIns="228600"/>
          <a:lstStyle>
            <a:lvl1pPr>
              <a:defRPr sz="64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p:nvGrpSpPr>
        <p:grpSpPr>
          <a:xfrm>
            <a:off x="3048000" y="3734605"/>
            <a:ext cx="6096000" cy="2256746"/>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911D84F5-FD6C-1A46-829E-372F2BB78A16}"/>
              </a:ext>
            </a:extLst>
          </p:cNvPr>
          <p:cNvSpPr>
            <a:spLocks noGrp="1"/>
          </p:cNvSpPr>
          <p:nvPr>
            <p:ph type="ftr" sz="quarter" idx="22"/>
          </p:nvPr>
        </p:nvSpPr>
        <p:spPr/>
        <p:txBody>
          <a:bodyPr/>
          <a:lstStyle>
            <a:lvl1pPr>
              <a:defRPr>
                <a:solidFill>
                  <a:srgbClr val="6F6F6F"/>
                </a:solidFill>
              </a:defRPr>
            </a:lvl1pPr>
          </a:lstStyle>
          <a:p>
            <a:endParaRPr lang="en-IL"/>
          </a:p>
        </p:txBody>
      </p:sp>
      <p:sp>
        <p:nvSpPr>
          <p:cNvPr id="8" name="Slide Number Placeholder 7">
            <a:extLst>
              <a:ext uri="{FF2B5EF4-FFF2-40B4-BE49-F238E27FC236}">
                <a16:creationId xmlns:a16="http://schemas.microsoft.com/office/drawing/2014/main" id="{29EECE90-7195-5649-9B86-77F408533761}"/>
              </a:ext>
            </a:extLst>
          </p:cNvPr>
          <p:cNvSpPr>
            <a:spLocks noGrp="1"/>
          </p:cNvSpPr>
          <p:nvPr>
            <p:ph type="sldNum" sz="quarter" idx="23"/>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76097777"/>
      </p:ext>
    </p:extLst>
  </p:cSld>
  <p:clrMapOvr>
    <a:overrideClrMapping bg1="dk1" tx1="lt1" bg2="dk2" tx2="lt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2"/>
            <a:ext cx="12192000" cy="3422651"/>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p:nvPicPr>
        <p:blipFill rotWithShape="1">
          <a:blip r:embed="rId2"/>
          <a:srcRect r="383"/>
          <a:stretch/>
        </p:blipFill>
        <p:spPr>
          <a:xfrm>
            <a:off x="0" y="3423306"/>
            <a:ext cx="12192000" cy="3432050"/>
          </a:xfrm>
          <a:prstGeom prst="rect">
            <a:avLst/>
          </a:prstGeom>
        </p:spPr>
      </p:pic>
      <p:sp>
        <p:nvSpPr>
          <p:cNvPr id="6" name="Content Placeholder 5"/>
          <p:cNvSpPr>
            <a:spLocks noGrp="1"/>
          </p:cNvSpPr>
          <p:nvPr>
            <p:ph sz="quarter" idx="17"/>
          </p:nvPr>
        </p:nvSpPr>
        <p:spPr>
          <a:xfrm>
            <a:off x="6096000" y="3426883"/>
            <a:ext cx="3048000" cy="3431118"/>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10"/>
          <p:cNvSpPr>
            <a:spLocks noGrp="1"/>
          </p:cNvSpPr>
          <p:nvPr>
            <p:ph sz="quarter" idx="18"/>
          </p:nvPr>
        </p:nvSpPr>
        <p:spPr>
          <a:xfrm>
            <a:off x="9144000" y="3426883"/>
            <a:ext cx="3048000" cy="3431118"/>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3048002" y="3426884"/>
            <a:ext cx="3048000" cy="3431116"/>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3426884"/>
            <a:ext cx="3048000" cy="3431116"/>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12192000" cy="1211812"/>
          </a:xfrm>
          <a:noFill/>
        </p:spPr>
        <p:txBody>
          <a:bodyPr lIns="182880" tIns="164592" rIns="228600" bIns="228600"/>
          <a:lstStyle>
            <a:lvl1pPr>
              <a:defRPr sz="64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64DFE621-1B2E-C949-8FE8-199F4FC0DF6A}"/>
              </a:ext>
            </a:extLst>
          </p:cNvPr>
          <p:cNvSpPr>
            <a:spLocks noGrp="1"/>
          </p:cNvSpPr>
          <p:nvPr>
            <p:ph type="ftr" sz="quarter" idx="22"/>
          </p:nvPr>
        </p:nvSpPr>
        <p:spPr/>
        <p:txBody>
          <a:bodyPr/>
          <a:lstStyle>
            <a:lvl1pPr>
              <a:defRPr>
                <a:solidFill>
                  <a:srgbClr val="868D95"/>
                </a:solidFill>
              </a:defRPr>
            </a:lvl1pPr>
          </a:lstStyle>
          <a:p>
            <a:endParaRPr lang="en-IL"/>
          </a:p>
        </p:txBody>
      </p:sp>
      <p:sp>
        <p:nvSpPr>
          <p:cNvPr id="8" name="Slide Number Placeholder 7">
            <a:extLst>
              <a:ext uri="{FF2B5EF4-FFF2-40B4-BE49-F238E27FC236}">
                <a16:creationId xmlns:a16="http://schemas.microsoft.com/office/drawing/2014/main" id="{B87219F8-889D-254D-8704-4BBE27C80463}"/>
              </a:ext>
            </a:extLst>
          </p:cNvPr>
          <p:cNvSpPr>
            <a:spLocks noGrp="1"/>
          </p:cNvSpPr>
          <p:nvPr>
            <p:ph type="sldNum" sz="quarter" idx="23"/>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93949140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6864096"/>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3441702"/>
            <a:ext cx="3048000" cy="3416300"/>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 y="3429000"/>
            <a:ext cx="57912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4">
                <a:solidFill>
                  <a:schemeClr val="bg1"/>
                </a:solidFill>
              </a:defRPr>
            </a:lvl2pPr>
            <a:lvl3pPr>
              <a:buClr>
                <a:schemeClr val="bg1"/>
              </a:buClr>
              <a:defRPr sz="1334">
                <a:solidFill>
                  <a:schemeClr val="bg1"/>
                </a:solidFill>
              </a:defRPr>
            </a:lvl3pPr>
            <a:lvl4pPr>
              <a:buClr>
                <a:schemeClr val="bg1"/>
              </a:buClr>
              <a:defRPr sz="1334">
                <a:solidFill>
                  <a:schemeClr val="bg1"/>
                </a:solidFill>
              </a:defRPr>
            </a:lvl4pPr>
            <a:lvl5pPr>
              <a:buClr>
                <a:schemeClr val="bg1"/>
              </a:buClr>
              <a:defRPr sz="1334">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0AF9CA8C-3F6A-5247-880F-59649A54CD2F}"/>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3C4C8494-8B42-394D-9B61-EF427D4041DA}"/>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40029369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1E26E31-62C3-B846-9239-1F202BAD88B4}"/>
              </a:ext>
            </a:extLst>
          </p:cNvPr>
          <p:cNvSpPr>
            <a:spLocks noGrp="1"/>
          </p:cNvSpPr>
          <p:nvPr>
            <p:ph type="ftr" sz="quarter" idx="16"/>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4906F7D2-B91A-6D44-AEC4-5DE89DB4FE4B}"/>
              </a:ext>
            </a:extLst>
          </p:cNvPr>
          <p:cNvSpPr>
            <a:spLocks noGrp="1"/>
          </p:cNvSpPr>
          <p:nvPr>
            <p:ph type="sldNum" sz="quarter" idx="17"/>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8382918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68226"/>
            <a:ext cx="5522976" cy="443199"/>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292608" y="1718733"/>
            <a:ext cx="2450592" cy="4275667"/>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40608" y="1718733"/>
            <a:ext cx="2450592" cy="4275667"/>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4DDA329-5562-8D4F-B82D-53391A3C458A}"/>
              </a:ext>
            </a:extLst>
          </p:cNvPr>
          <p:cNvSpPr>
            <a:spLocks noGrp="1"/>
          </p:cNvSpPr>
          <p:nvPr>
            <p:ph type="ftr" sz="quarter" idx="16"/>
          </p:nvPr>
        </p:nvSpPr>
        <p:spPr/>
        <p:txBody>
          <a:bodyPr/>
          <a:lstStyle>
            <a:lvl1pPr>
              <a:defRPr>
                <a:solidFill>
                  <a:srgbClr val="6F6F6F"/>
                </a:solidFill>
              </a:defRPr>
            </a:lvl1pPr>
          </a:lstStyle>
          <a:p>
            <a:endParaRPr lang="en-IL"/>
          </a:p>
        </p:txBody>
      </p:sp>
      <p:sp>
        <p:nvSpPr>
          <p:cNvPr id="9" name="Slide Number Placeholder 8">
            <a:extLst>
              <a:ext uri="{FF2B5EF4-FFF2-40B4-BE49-F238E27FC236}">
                <a16:creationId xmlns:a16="http://schemas.microsoft.com/office/drawing/2014/main" id="{B773A402-A82B-C246-88C4-1E5D36FA57E5}"/>
              </a:ext>
            </a:extLst>
          </p:cNvPr>
          <p:cNvSpPr>
            <a:spLocks noGrp="1"/>
          </p:cNvSpPr>
          <p:nvPr>
            <p:ph type="sldNum" sz="quarter" idx="17"/>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056948861"/>
      </p:ext>
    </p:extLst>
  </p:cSld>
  <p:clrMapOvr>
    <a:overrideClrMapping bg1="dk1" tx1="lt1" bg2="dk2" tx2="lt2" accent1="accent1" accent2="accent2" accent3="accent3" accent4="accent4" accent5="accent5" accent6="accent6" hlink="hlink" folHlink="folHlink"/>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8558784" cy="1072896"/>
          </a:xfrm>
        </p:spPr>
        <p:txBody>
          <a:bodyPr/>
          <a:lstStyle>
            <a:lvl1pPr>
              <a:buClrTx/>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292608" y="1658112"/>
            <a:ext cx="2450592" cy="4336288"/>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64224" y="1621536"/>
            <a:ext cx="5522976" cy="4372864"/>
          </a:xfrm>
        </p:spPr>
        <p:txBody>
          <a:bodyPr/>
          <a:lstStyle>
            <a:lvl1pPr>
              <a:buClrTx/>
              <a:defRPr sz="3200">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A42E89-5A6F-884F-B2C1-4CFD1FD65323}"/>
              </a:ext>
            </a:extLst>
          </p:cNvPr>
          <p:cNvSpPr>
            <a:spLocks noGrp="1"/>
          </p:cNvSpPr>
          <p:nvPr>
            <p:ph type="ftr" sz="quarter" idx="15"/>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CD6983AC-2CA4-BD44-9B9B-9913BCE147F4}"/>
              </a:ext>
            </a:extLst>
          </p:cNvPr>
          <p:cNvSpPr>
            <a:spLocks noGrp="1"/>
          </p:cNvSpPr>
          <p:nvPr>
            <p:ph type="sldNum" sz="quarter" idx="16"/>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035957495"/>
      </p:ext>
    </p:extLst>
  </p:cSld>
  <p:clrMapOvr>
    <a:overrideClrMapping bg1="dk1" tx1="lt1" bg2="dk2" tx2="lt2" accent1="accent1" accent2="accent2" accent3="accent3" accent4="accent4" accent5="accent5" accent6="accent6" hlink="hlink" folHlink="folHlink"/>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Title, image, Icons with List">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A5EFC02-3827-2744-836D-C9DB29A7E5BD}"/>
              </a:ext>
            </a:extLst>
          </p:cNvPr>
          <p:cNvSpPr>
            <a:spLocks noGrp="1"/>
          </p:cNvSpPr>
          <p:nvPr>
            <p:ph type="body" sz="quarter" idx="15"/>
          </p:nvPr>
        </p:nvSpPr>
        <p:spPr>
          <a:xfrm>
            <a:off x="7977718" y="1645266"/>
            <a:ext cx="3909483" cy="4260236"/>
          </a:xfrm>
        </p:spPr>
        <p:txBody>
          <a:bodyPr/>
          <a:lstStyle>
            <a:lvl1pPr>
              <a:spcBef>
                <a:spcPts val="240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C072EAC-A037-3B44-858E-00CE6DEB5111}"/>
              </a:ext>
            </a:extLst>
          </p:cNvPr>
          <p:cNvSpPr>
            <a:spLocks noGrp="1"/>
          </p:cNvSpPr>
          <p:nvPr>
            <p:ph type="ftr" sz="quarter" idx="16"/>
          </p:nvPr>
        </p:nvSpPr>
        <p:spPr/>
        <p:txBody>
          <a:bodyPr/>
          <a:lstStyle>
            <a:lvl1pPr>
              <a:defRPr>
                <a:solidFill>
                  <a:srgbClr val="868D95"/>
                </a:solidFill>
              </a:defRPr>
            </a:lvl1pPr>
          </a:lstStyle>
          <a:p>
            <a:endParaRPr lang="en-IL"/>
          </a:p>
        </p:txBody>
      </p:sp>
      <p:sp>
        <p:nvSpPr>
          <p:cNvPr id="8" name="Slide Number Placeholder 7">
            <a:extLst>
              <a:ext uri="{FF2B5EF4-FFF2-40B4-BE49-F238E27FC236}">
                <a16:creationId xmlns:a16="http://schemas.microsoft.com/office/drawing/2014/main" id="{FE522886-2A46-EB42-9B82-6D2AFE86B586}"/>
              </a:ext>
            </a:extLst>
          </p:cNvPr>
          <p:cNvSpPr>
            <a:spLocks noGrp="1"/>
          </p:cNvSpPr>
          <p:nvPr>
            <p:ph type="sldNum" sz="quarter" idx="17"/>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0868556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b="0" i="0"/>
            </a:lvl1p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0328865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E44D3D-8CDB-A046-93AC-250C5580811A}"/>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DEC21C50-4E8D-A942-A9B0-5BBD66C88946}"/>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37866881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583354"/>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p:nvPicPr>
        <p:blipFill>
          <a:blip r:embed="rId2"/>
          <a:stretch>
            <a:fillRect/>
          </a:stretch>
        </p:blipFill>
        <p:spPr>
          <a:xfrm>
            <a:off x="4769385" y="2171474"/>
            <a:ext cx="2539778" cy="2535936"/>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p:nvPicPr>
        <p:blipFill>
          <a:blip r:embed="rId3"/>
          <a:stretch>
            <a:fillRect/>
          </a:stretch>
        </p:blipFill>
        <p:spPr>
          <a:xfrm>
            <a:off x="5069007" y="2133789"/>
            <a:ext cx="2053990" cy="2590426"/>
          </a:xfrm>
          <a:prstGeom prst="rect">
            <a:avLst/>
          </a:prstGeom>
        </p:spPr>
      </p:pic>
    </p:spTree>
    <p:extLst>
      <p:ext uri="{BB962C8B-B14F-4D97-AF65-F5344CB8AC3E}">
        <p14:creationId xmlns:p14="http://schemas.microsoft.com/office/powerpoint/2010/main" val="356429603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934"/>
            <a:ext cx="12192000" cy="6874934"/>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p:nvPicPr>
        <p:blipFill>
          <a:blip r:embed="rId3"/>
          <a:stretch>
            <a:fillRect/>
          </a:stretch>
        </p:blipFill>
        <p:spPr>
          <a:xfrm>
            <a:off x="5069007" y="2133789"/>
            <a:ext cx="2053990" cy="2590426"/>
          </a:xfrm>
          <a:prstGeom prst="rect">
            <a:avLst/>
          </a:prstGeom>
        </p:spPr>
      </p:pic>
    </p:spTree>
    <p:extLst>
      <p:ext uri="{BB962C8B-B14F-4D97-AF65-F5344CB8AC3E}">
        <p14:creationId xmlns:p14="http://schemas.microsoft.com/office/powerpoint/2010/main" val="164090413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p:nvSpPr>
        <p:spPr>
          <a:xfrm>
            <a:off x="6400800" y="1615950"/>
            <a:ext cx="5486400" cy="3514852"/>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1219186">
              <a:spcAft>
                <a:spcPts val="400"/>
              </a:spcAft>
            </a:pPr>
            <a:r>
              <a:rPr lang="en-US" sz="800" b="0" i="0" kern="0" dirty="0">
                <a:solidFill>
                  <a:srgbClr val="868D95"/>
                </a:solidFill>
                <a:latin typeface="Arial" panose="020B0604020202020204" pitchFamily="34" charset="0"/>
                <a:cs typeface="Arial" panose="020B0604020202020204" pitchFamily="34" charset="0"/>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1219186">
              <a:spcAft>
                <a:spcPts val="400"/>
              </a:spcAft>
            </a:pPr>
            <a:r>
              <a:rPr lang="en-US" sz="800" b="0" i="0" kern="0" dirty="0">
                <a:solidFill>
                  <a:srgbClr val="868D95"/>
                </a:solidFill>
                <a:latin typeface="Arial" panose="020B0604020202020204" pitchFamily="34" charset="0"/>
                <a:cs typeface="Arial" panose="020B0604020202020204" pitchFamily="34" charset="0"/>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p:nvPicPr>
        <p:blipFill>
          <a:blip r:embed="rId2"/>
          <a:stretch>
            <a:fillRect/>
          </a:stretch>
        </p:blipFill>
        <p:spPr>
          <a:xfrm>
            <a:off x="11191750" y="6257438"/>
            <a:ext cx="695452" cy="275722"/>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p:nvPicPr>
        <p:blipFill>
          <a:blip r:embed="rId3"/>
          <a:stretch>
            <a:fillRect/>
          </a:stretch>
        </p:blipFill>
        <p:spPr>
          <a:xfrm>
            <a:off x="310080" y="6305185"/>
            <a:ext cx="1816924" cy="289871"/>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p:nvSpPr>
        <p:spPr>
          <a:xfrm>
            <a:off x="173230" y="1470830"/>
            <a:ext cx="5467351" cy="3258591"/>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1219186"/>
            <a:r>
              <a:rPr lang="en-US" sz="1600" b="0" i="0" kern="0" dirty="0">
                <a:solidFill>
                  <a:schemeClr val="bg1"/>
                </a:solidFill>
                <a:latin typeface="Arial" panose="020B0604020202020204" pitchFamily="34" charset="0"/>
                <a:cs typeface="Arial" panose="020B0604020202020204" pitchFamily="34" charset="0"/>
              </a:rPr>
              <a:t>Follow us on:</a:t>
            </a:r>
          </a:p>
          <a:p>
            <a:pPr defTabSz="1219186"/>
            <a:r>
              <a:rPr lang="en-US" sz="1600" b="0" i="0" kern="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ibm.com/security</a:t>
            </a:r>
            <a:endParaRPr lang="en-US" sz="1600" b="0" i="0" kern="0" dirty="0">
              <a:latin typeface="Arial" panose="020B0604020202020204" pitchFamily="34" charset="0"/>
              <a:cs typeface="Arial" panose="020B0604020202020204" pitchFamily="34" charset="0"/>
            </a:endParaRPr>
          </a:p>
          <a:p>
            <a:pPr defTabSz="1219186"/>
            <a:r>
              <a:rPr lang="en-US" sz="1600" b="0" i="0" kern="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securityintelligence.com</a:t>
            </a:r>
            <a:endParaRPr lang="en-US" sz="1600" b="0" i="0" kern="0" dirty="0">
              <a:latin typeface="Arial" panose="020B0604020202020204" pitchFamily="34" charset="0"/>
              <a:cs typeface="Arial" panose="020B0604020202020204" pitchFamily="34" charset="0"/>
            </a:endParaRPr>
          </a:p>
          <a:p>
            <a:pPr defTabSz="1219186"/>
            <a:r>
              <a:rPr lang="en-US" sz="1600" b="0" i="0" kern="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ibm.com/security/community</a:t>
            </a:r>
            <a:endParaRPr lang="en-US" sz="1600" b="0" i="0" kern="0" dirty="0">
              <a:latin typeface="Arial" panose="020B0604020202020204" pitchFamily="34" charset="0"/>
              <a:cs typeface="Arial" panose="020B0604020202020204" pitchFamily="34" charset="0"/>
            </a:endParaRPr>
          </a:p>
          <a:p>
            <a:pPr defTabSz="1219186"/>
            <a:r>
              <a:rPr lang="en-US" sz="1600" b="0" i="0" kern="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xforce.ibmcloud.com</a:t>
            </a:r>
            <a:endParaRPr lang="en-US" sz="1600" b="0" i="0" kern="0" dirty="0">
              <a:latin typeface="Arial" panose="020B0604020202020204" pitchFamily="34" charset="0"/>
              <a:cs typeface="Arial" panose="020B0604020202020204" pitchFamily="34" charset="0"/>
            </a:endParaRPr>
          </a:p>
          <a:p>
            <a:pPr defTabSz="1219186"/>
            <a:r>
              <a:rPr lang="en-US" sz="1600" b="0" i="0" kern="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@ibmsecurity</a:t>
            </a:r>
            <a:endParaRPr lang="en-US" sz="1600" b="0" i="0" kern="0" dirty="0">
              <a:latin typeface="Arial" panose="020B0604020202020204" pitchFamily="34" charset="0"/>
              <a:cs typeface="Arial" panose="020B0604020202020204" pitchFamily="34" charset="0"/>
            </a:endParaRPr>
          </a:p>
          <a:p>
            <a:pPr defTabSz="1219186"/>
            <a:r>
              <a:rPr lang="en-US" sz="1600" b="0" i="0" kern="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youtube/user/ibmsecuritysolutions</a:t>
            </a:r>
            <a:endParaRPr lang="en-US" sz="1600" b="0" i="0" kern="0" dirty="0">
              <a:latin typeface="Arial" panose="020B0604020202020204" pitchFamily="34" charset="0"/>
              <a:cs typeface="Arial" panose="020B0604020202020204" pitchFamily="34" charset="0"/>
            </a:endParaRPr>
          </a:p>
          <a:p>
            <a:pPr defTabSz="1219186"/>
            <a:endParaRPr lang="en-US" sz="1600" b="0" i="0" kern="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AEADD43-A049-8E43-AF32-ACC956D74427}"/>
              </a:ext>
            </a:extLst>
          </p:cNvPr>
          <p:cNvSpPr/>
          <p:nvPr/>
        </p:nvSpPr>
        <p:spPr>
          <a:xfrm>
            <a:off x="304802" y="223620"/>
            <a:ext cx="1912383" cy="492443"/>
          </a:xfrm>
          <a:prstGeom prst="rect">
            <a:avLst/>
          </a:prstGeom>
        </p:spPr>
        <p:txBody>
          <a:bodyPr wrap="none" lIns="0" tIns="0" rIns="0" bIns="0">
            <a:spAutoFit/>
          </a:bodyPr>
          <a:lstStyle/>
          <a:p>
            <a:r>
              <a:rPr kumimoji="0" lang="en-US" sz="3200" b="0" i="0" u="none" strike="noStrike" kern="0" cap="none" spc="0" normalizeH="0" baseline="0" noProof="0" dirty="0">
                <a:ln>
                  <a:noFill/>
                </a:ln>
                <a:solidFill>
                  <a:srgbClr val="FFFFFF"/>
                </a:solidFill>
                <a:effectLst/>
                <a:uLnTx/>
                <a:uFillTx/>
                <a:latin typeface="Arial" panose="020B0604020202020204" pitchFamily="34" charset="0"/>
              </a:rPr>
              <a:t>Thank you</a:t>
            </a:r>
            <a:endParaRPr lang="en-US" sz="2400" dirty="0"/>
          </a:p>
        </p:txBody>
      </p:sp>
    </p:spTree>
    <p:extLst>
      <p:ext uri="{BB962C8B-B14F-4D97-AF65-F5344CB8AC3E}">
        <p14:creationId xmlns:p14="http://schemas.microsoft.com/office/powerpoint/2010/main" val="237285878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p:cNvPicPr>
            <a:picLocks noChangeAspect="1"/>
          </p:cNvPicPr>
          <p:nvPr/>
        </p:nvPicPr>
        <p:blipFill>
          <a:blip r:embed="rId3"/>
          <a:stretch>
            <a:fillRect/>
          </a:stretch>
        </p:blipFill>
        <p:spPr>
          <a:xfrm>
            <a:off x="5234604" y="3087490"/>
            <a:ext cx="1722792" cy="683026"/>
          </a:xfrm>
          <a:prstGeom prst="rect">
            <a:avLst/>
          </a:prstGeom>
        </p:spPr>
      </p:pic>
    </p:spTree>
    <p:extLst>
      <p:ext uri="{BB962C8B-B14F-4D97-AF65-F5344CB8AC3E}">
        <p14:creationId xmlns:p14="http://schemas.microsoft.com/office/powerpoint/2010/main" val="69466944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43842" y="219456"/>
            <a:ext cx="11694159" cy="397032"/>
          </a:xfrm>
        </p:spPr>
        <p:txBody>
          <a:bodyPr/>
          <a:lstStyle>
            <a:lvl1pPr>
              <a:defRPr spc="0"/>
            </a:lvl1pPr>
          </a:lstStyle>
          <a:p>
            <a:r>
              <a:rPr lang="en-US"/>
              <a:t>Click to edit Master title style</a:t>
            </a:r>
            <a:endParaRPr lang="en-US" dirty="0"/>
          </a:p>
        </p:txBody>
      </p:sp>
      <p:sp>
        <p:nvSpPr>
          <p:cNvPr id="5" name="Footer Placeholder 4"/>
          <p:cNvSpPr>
            <a:spLocks noGrp="1"/>
          </p:cNvSpPr>
          <p:nvPr>
            <p:ph type="ftr" sz="quarter" idx="14"/>
          </p:nvPr>
        </p:nvSpPr>
        <p:spPr>
          <a:xfrm>
            <a:off x="2523462" y="6532099"/>
            <a:ext cx="246308" cy="258534"/>
          </a:xfrm>
        </p:spPr>
        <p:txBody>
          <a:bodyPr/>
          <a:lstStyle/>
          <a:p>
            <a:endParaRPr lang="en-US" dirty="0"/>
          </a:p>
        </p:txBody>
      </p:sp>
      <p:sp>
        <p:nvSpPr>
          <p:cNvPr id="7" name="Content Placeholder 6"/>
          <p:cNvSpPr>
            <a:spLocks noGrp="1"/>
          </p:cNvSpPr>
          <p:nvPr>
            <p:ph sz="quarter" idx="16"/>
          </p:nvPr>
        </p:nvSpPr>
        <p:spPr>
          <a:xfrm>
            <a:off x="254000" y="1394462"/>
            <a:ext cx="11709400" cy="44691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513144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userDrawn="1">
  <p:cSld name="Questions or call to a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6"/>
          <p:cNvSpPr>
            <a:spLocks noChangeArrowheads="1"/>
          </p:cNvSpPr>
          <p:nvPr userDrawn="1"/>
        </p:nvSpPr>
        <p:spPr bwMode="black">
          <a:xfrm>
            <a:off x="229172" y="6507682"/>
            <a:ext cx="1904431"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9728" tIns="54864" rIns="109728" bIns="54864" anchor="b" anchorCtr="0">
            <a:spAutoFit/>
          </a:bodyPr>
          <a:lstStyle/>
          <a:p>
            <a:pPr algn="l"/>
            <a:r>
              <a:rPr lang="en-US" sz="960" dirty="0">
                <a:solidFill>
                  <a:srgbClr val="000000"/>
                </a:solidFill>
                <a:latin typeface="Arial" pitchFamily="34" charset="0"/>
                <a:cs typeface="Arial" pitchFamily="34" charset="0"/>
              </a:rPr>
              <a:t>© 2015 IBM Corporation</a:t>
            </a:r>
          </a:p>
        </p:txBody>
      </p:sp>
      <p:sp>
        <p:nvSpPr>
          <p:cNvPr id="5" name="Footer Placeholder 4"/>
          <p:cNvSpPr>
            <a:spLocks noGrp="1"/>
          </p:cNvSpPr>
          <p:nvPr>
            <p:ph type="ftr" sz="quarter" idx="11"/>
          </p:nvPr>
        </p:nvSpPr>
        <p:spPr>
          <a:xfrm>
            <a:off x="2523462" y="6532099"/>
            <a:ext cx="246308" cy="258534"/>
          </a:xfrm>
        </p:spPr>
        <p:txBody>
          <a:bodyPr/>
          <a:lstStyle>
            <a:lvl1pPr>
              <a:defRPr>
                <a:solidFill>
                  <a:schemeClr val="tx1"/>
                </a:solidFill>
              </a:defRPr>
            </a:lvl1pPr>
          </a:lstStyle>
          <a:p>
            <a:endParaRPr lang="en-US" dirty="0"/>
          </a:p>
        </p:txBody>
      </p:sp>
      <p:pic>
        <p:nvPicPr>
          <p:cNvPr id="6" name="Picture 3"/>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2678" r="2678"/>
          <a:stretch/>
        </p:blipFill>
        <p:spPr bwMode="auto">
          <a:xfrm>
            <a:off x="2" y="1284536"/>
            <a:ext cx="12194115" cy="93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p:nvPr>
        </p:nvSpPr>
        <p:spPr>
          <a:xfrm>
            <a:off x="254000" y="1445330"/>
            <a:ext cx="11696700" cy="707887"/>
          </a:xfrm>
        </p:spPr>
        <p:txBody>
          <a:bodyPr anchor="ctr"/>
          <a:lstStyle>
            <a:lvl1pPr marL="0" indent="0">
              <a:lnSpc>
                <a:spcPct val="90000"/>
              </a:lnSpc>
              <a:spcBef>
                <a:spcPts val="0"/>
              </a:spcBef>
              <a:buFontTx/>
              <a:buNone/>
              <a:defRPr sz="4800" b="1" i="0" baseline="0">
                <a:solidFill>
                  <a:schemeClr val="bg2"/>
                </a:solidFill>
                <a:latin typeface="+mj-lt"/>
              </a:defRPr>
            </a:lvl1pPr>
          </a:lstStyle>
          <a:p>
            <a:pPr lvl="0"/>
            <a:r>
              <a:rPr lang="en-US"/>
              <a:t>Click to edit Master text styles</a:t>
            </a:r>
          </a:p>
        </p:txBody>
      </p:sp>
      <p:sp>
        <p:nvSpPr>
          <p:cNvPr id="7" name="Content Placeholder 6"/>
          <p:cNvSpPr>
            <a:spLocks noGrp="1"/>
          </p:cNvSpPr>
          <p:nvPr>
            <p:ph sz="quarter" idx="12"/>
          </p:nvPr>
        </p:nvSpPr>
        <p:spPr>
          <a:xfrm>
            <a:off x="406402" y="2266950"/>
            <a:ext cx="11544300" cy="3596640"/>
          </a:xfrm>
        </p:spPr>
        <p:txBody>
          <a:bodyPr/>
          <a:lstStyle>
            <a:lvl1pPr>
              <a:defRPr sz="2400">
                <a:latin typeface="Arial" pitchFamily="34" charset="0"/>
                <a:cs typeface="Arial" pitchFamily="34" charset="0"/>
              </a:defRPr>
            </a:lvl1pPr>
            <a:lvl2pPr>
              <a:defRPr sz="1920">
                <a:latin typeface="Arial" pitchFamily="34" charset="0"/>
                <a:cs typeface="Arial" pitchFamily="34" charset="0"/>
              </a:defRPr>
            </a:lvl2pPr>
            <a:lvl3pPr>
              <a:defRPr sz="1920">
                <a:latin typeface="Arial" pitchFamily="34" charset="0"/>
                <a:cs typeface="Arial" pitchFamily="34" charset="0"/>
              </a:defRPr>
            </a:lvl3pPr>
            <a:lvl4pPr>
              <a:defRPr sz="1920">
                <a:latin typeface="Arial" pitchFamily="34" charset="0"/>
                <a:cs typeface="Arial" pitchFamily="34" charset="0"/>
              </a:defRPr>
            </a:lvl4pPr>
            <a:lvl5pPr>
              <a:defRPr sz="1920">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8145180"/>
      </p:ext>
    </p:extLst>
  </p:cSld>
  <p:clrMapOvr>
    <a:overrideClrMapping bg1="lt1" tx1="dk1" bg2="lt2" tx2="dk2" accent1="accent1" accent2="accent2" accent3="accent3" accent4="accent4" accent5="accent5" accent6="accent6" hlink="hlink" folHlink="folHlink"/>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4_Title Slide">
    <p:bg>
      <p:bgPr>
        <a:solidFill>
          <a:srgbClr val="1D364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63757" t="44138" b="14099"/>
          <a:stretch/>
        </p:blipFill>
        <p:spPr>
          <a:xfrm>
            <a:off x="7772401" y="3093800"/>
            <a:ext cx="4416351" cy="2864132"/>
          </a:xfrm>
          <a:prstGeom prst="rect">
            <a:avLst/>
          </a:prstGeom>
        </p:spPr>
      </p:pic>
      <p:sp>
        <p:nvSpPr>
          <p:cNvPr id="2" name="Title 1"/>
          <p:cNvSpPr>
            <a:spLocks noGrp="1"/>
          </p:cNvSpPr>
          <p:nvPr>
            <p:ph type="ctrTitle"/>
          </p:nvPr>
        </p:nvSpPr>
        <p:spPr>
          <a:xfrm>
            <a:off x="577954" y="1579720"/>
            <a:ext cx="11001443" cy="1503186"/>
          </a:xfrm>
        </p:spPr>
        <p:txBody>
          <a:bodyPr lIns="0" tIns="0" rIns="0" bIns="0" anchor="b" anchorCtr="0">
            <a:noAutofit/>
          </a:bodyPr>
          <a:lstStyle>
            <a:lvl1pPr algn="l">
              <a:lnSpc>
                <a:spcPct val="90000"/>
              </a:lnSpc>
              <a:defRPr sz="5280" b="1"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611642" y="3292974"/>
            <a:ext cx="10968643" cy="378204"/>
          </a:xfrm>
          <a:prstGeom prst="rect">
            <a:avLst/>
          </a:prstGeom>
        </p:spPr>
        <p:txBody>
          <a:bodyPr lIns="0" tIns="0" rIns="0" bIns="0" anchor="t" anchorCtr="0">
            <a:normAutofit/>
          </a:bodyPr>
          <a:lstStyle>
            <a:lvl1pPr marL="0" indent="0" algn="l">
              <a:lnSpc>
                <a:spcPct val="100000"/>
              </a:lnSpc>
              <a:spcBef>
                <a:spcPts val="0"/>
              </a:spcBef>
              <a:buNone/>
              <a:defRPr sz="1800" b="0" cap="all" baseline="0">
                <a:solidFill>
                  <a:schemeClr val="bg1"/>
                </a:solidFill>
                <a:latin typeface="Arial" panose="020B0604020202020204" pitchFamily="34" charset="0"/>
                <a:cs typeface="Arial" panose="020B0604020202020204" pitchFamily="34" charset="0"/>
              </a:defRPr>
            </a:lvl1pPr>
            <a:lvl2pPr marL="411485" indent="0" algn="ctr">
              <a:buNone/>
              <a:defRPr sz="1800"/>
            </a:lvl2pPr>
            <a:lvl3pPr marL="822971" indent="0" algn="ctr">
              <a:buNone/>
              <a:defRPr sz="1620"/>
            </a:lvl3pPr>
            <a:lvl4pPr marL="1234456" indent="0" algn="ctr">
              <a:buNone/>
              <a:defRPr sz="1440"/>
            </a:lvl4pPr>
            <a:lvl5pPr marL="1645941" indent="0" algn="ctr">
              <a:buNone/>
              <a:defRPr sz="1440"/>
            </a:lvl5pPr>
            <a:lvl6pPr marL="2057426" indent="0" algn="ctr">
              <a:buNone/>
              <a:defRPr sz="1440"/>
            </a:lvl6pPr>
            <a:lvl7pPr marL="2468911" indent="0" algn="ctr">
              <a:buNone/>
              <a:defRPr sz="1440"/>
            </a:lvl7pPr>
            <a:lvl8pPr marL="2880396" indent="0" algn="ctr">
              <a:buNone/>
              <a:defRPr sz="1440"/>
            </a:lvl8pPr>
            <a:lvl9pPr marL="3291881" indent="0" algn="ctr">
              <a:buNone/>
              <a:defRPr sz="1440"/>
            </a:lvl9pPr>
          </a:lstStyle>
          <a:p>
            <a:r>
              <a:rPr lang="en-US" dirty="0"/>
              <a:t>CLICK TO EDIT MASTER SUBTITLE STYLE</a:t>
            </a:r>
          </a:p>
        </p:txBody>
      </p:sp>
      <p:sp>
        <p:nvSpPr>
          <p:cNvPr id="25" name="Text Placeholder 12" title="Click to edit presenter's name, title, and date"/>
          <p:cNvSpPr>
            <a:spLocks noGrp="1"/>
          </p:cNvSpPr>
          <p:nvPr>
            <p:ph type="body" sz="quarter" idx="13" hasCustomPrompt="1"/>
          </p:nvPr>
        </p:nvSpPr>
        <p:spPr>
          <a:xfrm>
            <a:off x="606094" y="4641802"/>
            <a:ext cx="9473328" cy="313695"/>
          </a:xfrm>
          <a:prstGeom prst="rect">
            <a:avLst/>
          </a:prstGeom>
        </p:spPr>
        <p:txBody>
          <a:bodyPr lIns="0" tIns="0" rIns="0" bIns="0" anchor="b" anchorCtr="0">
            <a:noAutofit/>
          </a:bodyPr>
          <a:lstStyle>
            <a:lvl1pPr marL="0" indent="0">
              <a:lnSpc>
                <a:spcPct val="100000"/>
              </a:lnSpc>
              <a:spcBef>
                <a:spcPts val="0"/>
              </a:spcBef>
              <a:buFontTx/>
              <a:buNone/>
              <a:defRPr sz="1800" b="1" baseline="0">
                <a:solidFill>
                  <a:schemeClr val="bg1"/>
                </a:solidFill>
                <a:latin typeface="Arial" panose="020B0604020202020204" pitchFamily="34" charset="0"/>
                <a:cs typeface="Arial" panose="020B0604020202020204" pitchFamily="34" charset="0"/>
              </a:defRPr>
            </a:lvl1pPr>
            <a:lvl2pPr marL="411485" indent="0">
              <a:buFontTx/>
              <a:buNone/>
              <a:defRPr/>
            </a:lvl2pPr>
            <a:lvl3pPr marL="822971" indent="0">
              <a:buFontTx/>
              <a:buNone/>
              <a:defRPr/>
            </a:lvl3pPr>
            <a:lvl4pPr marL="1234456" indent="0">
              <a:buFontTx/>
              <a:buNone/>
              <a:defRPr/>
            </a:lvl4pPr>
            <a:lvl5pPr marL="1645941"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606095" y="6111962"/>
            <a:ext cx="3977382" cy="219456"/>
          </a:xfrm>
          <a:prstGeom prst="rect">
            <a:avLst/>
          </a:prstGeom>
        </p:spPr>
        <p:txBody>
          <a:bodyPr wrap="none" lIns="0" tIns="0" rIns="0" bIns="0" anchor="b" anchorCtr="0">
            <a:noAutofit/>
          </a:bodyPr>
          <a:lstStyle>
            <a:lvl1pPr marL="0" indent="0" algn="l">
              <a:lnSpc>
                <a:spcPct val="100000"/>
              </a:lnSpc>
              <a:buFontTx/>
              <a:buNone/>
              <a:defRPr sz="1200" i="0">
                <a:solidFill>
                  <a:schemeClr val="bg1"/>
                </a:solidFill>
              </a:defRPr>
            </a:lvl1pPr>
            <a:lvl2pPr marL="211458" indent="0" algn="r">
              <a:buFontTx/>
              <a:buNone/>
              <a:defRPr sz="1680" i="1"/>
            </a:lvl2pPr>
            <a:lvl3pPr marL="461017" indent="0" algn="r">
              <a:buFontTx/>
              <a:buNone/>
              <a:defRPr sz="1680" i="1"/>
            </a:lvl3pPr>
            <a:lvl4pPr marL="626755" indent="0" algn="r">
              <a:buFontTx/>
              <a:buNone/>
              <a:defRPr sz="1680" i="1"/>
            </a:lvl4pPr>
            <a:lvl5pPr marL="836307" indent="0" algn="r">
              <a:buFontTx/>
              <a:buNone/>
              <a:defRPr sz="168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606094" y="4973748"/>
            <a:ext cx="9473328" cy="267975"/>
          </a:xfrm>
          <a:prstGeom prst="rect">
            <a:avLst/>
          </a:prstGeom>
        </p:spPr>
        <p:txBody>
          <a:bodyPr lIns="0" tIns="0" rIns="0" bIns="0" anchor="t" anchorCtr="0">
            <a:normAutofit/>
          </a:bodyPr>
          <a:lstStyle>
            <a:lvl1pPr marL="0" marR="0" indent="0" algn="l" defTabSz="822971" rtl="0" eaLnBrk="1" fontAlgn="auto" latinLnBrk="0" hangingPunct="1">
              <a:lnSpc>
                <a:spcPct val="100000"/>
              </a:lnSpc>
              <a:spcBef>
                <a:spcPts val="0"/>
              </a:spcBef>
              <a:spcAft>
                <a:spcPts val="0"/>
              </a:spcAft>
              <a:buClr>
                <a:schemeClr val="tx2"/>
              </a:buClr>
              <a:buSzTx/>
              <a:buFontTx/>
              <a:buNone/>
              <a:tabLst/>
              <a:defRPr sz="1320" b="0" baseline="0">
                <a:solidFill>
                  <a:schemeClr val="bg1"/>
                </a:solidFill>
                <a:latin typeface="Arial" panose="020B0604020202020204" pitchFamily="34" charset="0"/>
                <a:cs typeface="Arial" panose="020B0604020202020204" pitchFamily="34" charset="0"/>
              </a:defRPr>
            </a:lvl1pPr>
            <a:lvl2pPr marL="411485" indent="0">
              <a:buFontTx/>
              <a:buNone/>
              <a:defRPr/>
            </a:lvl2pPr>
            <a:lvl3pPr marL="822971" indent="0">
              <a:buFontTx/>
              <a:buNone/>
              <a:defRPr/>
            </a:lvl3pPr>
            <a:lvl4pPr marL="1234456" indent="0">
              <a:buFontTx/>
              <a:buNone/>
              <a:defRPr/>
            </a:lvl4pPr>
            <a:lvl5pPr marL="1645941" indent="0">
              <a:buFontTx/>
              <a:buNone/>
              <a:defRPr/>
            </a:lvl5pPr>
          </a:lstStyle>
          <a:p>
            <a:pPr lvl="0"/>
            <a:r>
              <a:rPr lang="en-US" dirty="0"/>
              <a:t>Click to edit presenter’s title and division</a:t>
            </a:r>
          </a:p>
        </p:txBody>
      </p:sp>
      <p:sp>
        <p:nvSpPr>
          <p:cNvPr id="5" name="Footer Placeholder 4"/>
          <p:cNvSpPr>
            <a:spLocks noGrp="1"/>
          </p:cNvSpPr>
          <p:nvPr>
            <p:ph type="ftr" sz="quarter" idx="11"/>
          </p:nvPr>
        </p:nvSpPr>
        <p:spPr>
          <a:xfrm>
            <a:off x="8258980" y="6111962"/>
            <a:ext cx="1516996" cy="219456"/>
          </a:xfrm>
          <a:prstGeom prst="rect">
            <a:avLst/>
          </a:prstGeom>
          <a:noFill/>
        </p:spPr>
        <p:txBody>
          <a:bodyPr vert="horz" wrap="none" lIns="0" tIns="0" rIns="0" bIns="0" rtlCol="0" anchor="b" anchorCtr="0">
            <a:noAutofit/>
          </a:bodyPr>
          <a:lstStyle>
            <a:lvl1pPr algn="r">
              <a:lnSpc>
                <a:spcPct val="100000"/>
              </a:lnSpc>
              <a:defRPr lang="en-US" smtClean="0">
                <a:solidFill>
                  <a:schemeClr val="bg1"/>
                </a:solidFill>
              </a:defRPr>
            </a:lvl1pPr>
          </a:lstStyle>
          <a:p>
            <a:pPr defTabSz="822971">
              <a:spcBef>
                <a:spcPts val="720"/>
              </a:spcBef>
              <a:buClr>
                <a:schemeClr val="tx2"/>
              </a:buClr>
            </a:pPr>
            <a:endParaRPr lang="en-IL" dirty="0"/>
          </a:p>
        </p:txBody>
      </p:sp>
      <p:pic>
        <p:nvPicPr>
          <p:cNvPr id="10" name="Picture 9"/>
          <p:cNvPicPr>
            <a:picLocks noChangeAspect="1"/>
          </p:cNvPicPr>
          <p:nvPr/>
        </p:nvPicPr>
        <p:blipFill rotWithShape="1">
          <a:blip r:embed="rId3"/>
          <a:srcRect l="14569" t="26753" r="14569" b="26753"/>
          <a:stretch/>
        </p:blipFill>
        <p:spPr>
          <a:xfrm>
            <a:off x="609602" y="511196"/>
            <a:ext cx="1691116" cy="446232"/>
          </a:xfrm>
          <a:prstGeom prst="rect">
            <a:avLst/>
          </a:prstGeom>
        </p:spPr>
      </p:pic>
      <p:cxnSp>
        <p:nvCxnSpPr>
          <p:cNvPr id="17" name="Straight Connector 16"/>
          <p:cNvCxnSpPr/>
          <p:nvPr userDrawn="1"/>
        </p:nvCxnSpPr>
        <p:spPr>
          <a:xfrm>
            <a:off x="606094" y="4451119"/>
            <a:ext cx="1011936"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4"/>
          <a:srcRect l="-14222" t="-34103" r="-8052" b="-9221"/>
          <a:stretch/>
        </p:blipFill>
        <p:spPr>
          <a:xfrm>
            <a:off x="10531367" y="5864772"/>
            <a:ext cx="1205440" cy="477699"/>
          </a:xfrm>
          <a:prstGeom prst="rect">
            <a:avLst/>
          </a:prstGeom>
          <a:noFill/>
        </p:spPr>
      </p:pic>
    </p:spTree>
    <p:extLst>
      <p:ext uri="{BB962C8B-B14F-4D97-AF65-F5344CB8AC3E}">
        <p14:creationId xmlns:p14="http://schemas.microsoft.com/office/powerpoint/2010/main" val="1005274641"/>
      </p:ext>
    </p:extLst>
  </p:cSld>
  <p:clrMapOvr>
    <a:masterClrMapping/>
  </p:clrMapOvr>
  <p:extLst>
    <p:ext uri="{DCECCB84-F9BA-43D5-87BE-67443E8EF086}">
      <p15:sldGuideLst xmlns:p15="http://schemas.microsoft.com/office/powerpoint/2012/main">
        <p15:guide id="1" orient="horz" pos="3432">
          <p15:clr>
            <a:srgbClr val="FBAE40"/>
          </p15:clr>
        </p15:guide>
        <p15:guide id="2" pos="28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nSpc>
                <a:spcPts val="3600"/>
              </a:lnSpc>
              <a:defRPr sz="3360"/>
            </a:lvl1pPr>
          </a:lstStyle>
          <a:p>
            <a:r>
              <a:rPr lang="en-US"/>
              <a:t>Click to edit Master title style</a:t>
            </a:r>
            <a:endParaRPr lang="en-US" dirty="0"/>
          </a:p>
        </p:txBody>
      </p:sp>
      <p:sp>
        <p:nvSpPr>
          <p:cNvPr id="4" name="Footer Placeholder 3"/>
          <p:cNvSpPr>
            <a:spLocks noGrp="1"/>
          </p:cNvSpPr>
          <p:nvPr>
            <p:ph type="ftr" sz="quarter" idx="10"/>
          </p:nvPr>
        </p:nvSpPr>
        <p:spPr/>
        <p:txBody>
          <a:bodyPr/>
          <a:lstStyle/>
          <a:p>
            <a:pPr defTabSz="822971">
              <a:lnSpc>
                <a:spcPct val="90000"/>
              </a:lnSpc>
              <a:spcBef>
                <a:spcPts val="720"/>
              </a:spcBef>
              <a:buClr>
                <a:srgbClr val="1D3649"/>
              </a:buClr>
            </a:pPr>
            <a:endParaRPr lang="en-IL" dirty="0">
              <a:solidFill>
                <a:srgbClr val="FFFFFF"/>
              </a:solidFill>
            </a:endParaRPr>
          </a:p>
        </p:txBody>
      </p:sp>
    </p:spTree>
    <p:extLst>
      <p:ext uri="{BB962C8B-B14F-4D97-AF65-F5344CB8AC3E}">
        <p14:creationId xmlns:p14="http://schemas.microsoft.com/office/powerpoint/2010/main" val="570750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254551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and Intro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hasCustomPrompt="1"/>
          </p:nvPr>
        </p:nvSpPr>
        <p:spPr>
          <a:xfrm>
            <a:off x="609600" y="805620"/>
            <a:ext cx="10972800" cy="474542"/>
          </a:xfrm>
        </p:spPr>
        <p:txBody>
          <a:bodyPr>
            <a:normAutofit/>
          </a:bodyPr>
          <a:lstStyle>
            <a:lvl1pPr marL="0" indent="0">
              <a:buFontTx/>
              <a:buNone/>
              <a:defRPr sz="1920">
                <a:solidFill>
                  <a:schemeClr val="accent4"/>
                </a:solidFill>
              </a:defRPr>
            </a:lvl1pPr>
            <a:lvl2pPr marL="255274" indent="0">
              <a:buFontTx/>
              <a:buNone/>
              <a:defRPr sz="1920">
                <a:solidFill>
                  <a:schemeClr val="accent4"/>
                </a:solidFill>
              </a:defRPr>
            </a:lvl2pPr>
            <a:lvl3pPr marL="539122" indent="0">
              <a:buFontTx/>
              <a:buNone/>
              <a:defRPr sz="1920">
                <a:solidFill>
                  <a:schemeClr val="accent4"/>
                </a:solidFill>
              </a:defRPr>
            </a:lvl3pPr>
            <a:lvl4pPr marL="727720" indent="0">
              <a:buFontTx/>
              <a:buNone/>
              <a:defRPr sz="1920">
                <a:solidFill>
                  <a:schemeClr val="accent4"/>
                </a:solidFill>
              </a:defRPr>
            </a:lvl4pPr>
            <a:lvl5pPr marL="996327" indent="0">
              <a:buFontTx/>
              <a:buNone/>
              <a:defRPr sz="1920">
                <a:solidFill>
                  <a:schemeClr val="accent4"/>
                </a:solidFill>
              </a:defRPr>
            </a:lvl5pPr>
          </a:lstStyle>
          <a:p>
            <a:pPr lvl="0"/>
            <a:r>
              <a:rPr lang="en-US" dirty="0"/>
              <a:t>Edit Master intro text</a:t>
            </a:r>
          </a:p>
        </p:txBody>
      </p:sp>
      <p:sp>
        <p:nvSpPr>
          <p:cNvPr id="4" name="Footer Placeholder 3"/>
          <p:cNvSpPr>
            <a:spLocks noGrp="1"/>
          </p:cNvSpPr>
          <p:nvPr>
            <p:ph type="ftr" sz="quarter" idx="12"/>
          </p:nvPr>
        </p:nvSpPr>
        <p:spPr/>
        <p:txBody>
          <a:bodyPr/>
          <a:lstStyle/>
          <a:p>
            <a:pPr defTabSz="822971">
              <a:lnSpc>
                <a:spcPct val="90000"/>
              </a:lnSpc>
              <a:spcBef>
                <a:spcPts val="720"/>
              </a:spcBef>
              <a:buClr>
                <a:srgbClr val="1D3649"/>
              </a:buClr>
            </a:pPr>
            <a:endParaRPr lang="en-IL">
              <a:solidFill>
                <a:srgbClr val="FFFFFF"/>
              </a:solidFill>
            </a:endParaRPr>
          </a:p>
        </p:txBody>
      </p:sp>
    </p:spTree>
    <p:extLst>
      <p:ext uri="{BB962C8B-B14F-4D97-AF65-F5344CB8AC3E}">
        <p14:creationId xmlns:p14="http://schemas.microsoft.com/office/powerpoint/2010/main" val="140224114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userDrawn="1">
  <p:cSld name="Mandatory Closing Slide">
    <p:bg>
      <p:bgPr>
        <a:solidFill>
          <a:srgbClr val="1D3649"/>
        </a:solidFill>
        <a:effectLst/>
      </p:bgPr>
    </p:bg>
    <p:spTree>
      <p:nvGrpSpPr>
        <p:cNvPr id="1" name=""/>
        <p:cNvGrpSpPr/>
        <p:nvPr/>
      </p:nvGrpSpPr>
      <p:grpSpPr>
        <a:xfrm>
          <a:off x="0" y="0"/>
          <a:ext cx="0" cy="0"/>
          <a:chOff x="0" y="0"/>
          <a:chExt cx="0" cy="0"/>
        </a:xfrm>
      </p:grpSpPr>
      <p:cxnSp>
        <p:nvCxnSpPr>
          <p:cNvPr id="22" name="Straight Connector 21"/>
          <p:cNvCxnSpPr/>
          <p:nvPr userDrawn="1"/>
        </p:nvCxnSpPr>
        <p:spPr>
          <a:xfrm>
            <a:off x="605692" y="1612812"/>
            <a:ext cx="1011936" cy="0"/>
          </a:xfrm>
          <a:prstGeom prst="line">
            <a:avLst/>
          </a:prstGeom>
          <a:ln w="101600">
            <a:solidFill>
              <a:srgbClr val="FF500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9" name="TextBox 48">
            <a:hlinkClick r:id="rId2"/>
          </p:cNvPr>
          <p:cNvSpPr txBox="1"/>
          <p:nvPr userDrawn="1"/>
        </p:nvSpPr>
        <p:spPr>
          <a:xfrm>
            <a:off x="1019436" y="3140004"/>
            <a:ext cx="2300854" cy="166199"/>
          </a:xfrm>
          <a:prstGeom prst="rect">
            <a:avLst/>
          </a:prstGeom>
          <a:noFill/>
        </p:spPr>
        <p:txBody>
          <a:bodyPr wrap="square" lIns="0" tIns="0" rIns="0" bIns="0" rtlCol="0">
            <a:spAutoFit/>
          </a:bodyPr>
          <a:lstStyle/>
          <a:p>
            <a:r>
              <a:rPr lang="en-US" sz="1080" dirty="0">
                <a:solidFill>
                  <a:schemeClr val="bg1"/>
                </a:solidFill>
              </a:rPr>
              <a:t>ibm.com/security</a:t>
            </a:r>
          </a:p>
        </p:txBody>
      </p:sp>
      <p:pic>
        <p:nvPicPr>
          <p:cNvPr id="50" name="Picture 4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268" y="3119376"/>
            <a:ext cx="224366" cy="204060"/>
          </a:xfrm>
          <a:prstGeom prst="rect">
            <a:avLst/>
          </a:prstGeom>
        </p:spPr>
      </p:pic>
      <p:sp>
        <p:nvSpPr>
          <p:cNvPr id="47" name="TextBox 46">
            <a:hlinkClick r:id="rId4"/>
          </p:cNvPr>
          <p:cNvSpPr txBox="1"/>
          <p:nvPr/>
        </p:nvSpPr>
        <p:spPr>
          <a:xfrm>
            <a:off x="1019436" y="3417000"/>
            <a:ext cx="2300854" cy="166199"/>
          </a:xfrm>
          <a:prstGeom prst="rect">
            <a:avLst/>
          </a:prstGeom>
          <a:noFill/>
        </p:spPr>
        <p:txBody>
          <a:bodyPr wrap="square" lIns="0" tIns="0" rIns="0" bIns="0" rtlCol="0">
            <a:spAutoFit/>
          </a:bodyPr>
          <a:lstStyle/>
          <a:p>
            <a:r>
              <a:rPr lang="en-US" sz="1080" dirty="0">
                <a:solidFill>
                  <a:schemeClr val="bg1"/>
                </a:solidFill>
              </a:rPr>
              <a:t>securityintelligence.com</a:t>
            </a: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68" y="3396371"/>
            <a:ext cx="224366" cy="204060"/>
          </a:xfrm>
          <a:prstGeom prst="rect">
            <a:avLst/>
          </a:prstGeom>
        </p:spPr>
      </p:pic>
      <p:sp>
        <p:nvSpPr>
          <p:cNvPr id="45" name="TextBox 44">
            <a:hlinkClick r:id="rId5"/>
          </p:cNvPr>
          <p:cNvSpPr txBox="1"/>
          <p:nvPr/>
        </p:nvSpPr>
        <p:spPr>
          <a:xfrm>
            <a:off x="1019436" y="3680310"/>
            <a:ext cx="2311416" cy="166199"/>
          </a:xfrm>
          <a:prstGeom prst="rect">
            <a:avLst/>
          </a:prstGeom>
          <a:noFill/>
        </p:spPr>
        <p:txBody>
          <a:bodyPr wrap="square" lIns="0" tIns="0" rIns="0" bIns="0" rtlCol="0">
            <a:spAutoFit/>
          </a:bodyPr>
          <a:lstStyle/>
          <a:p>
            <a:r>
              <a:rPr lang="en-US" sz="1080" dirty="0">
                <a:solidFill>
                  <a:schemeClr val="bg1"/>
                </a:solidFill>
              </a:rPr>
              <a:t>xforce.ibmcloud.com</a:t>
            </a: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68" y="3659681"/>
            <a:ext cx="224366" cy="204060"/>
          </a:xfrm>
          <a:prstGeom prst="rect">
            <a:avLst/>
          </a:prstGeom>
        </p:spPr>
      </p:pic>
      <p:pic>
        <p:nvPicPr>
          <p:cNvPr id="43" name="Picture 42"/>
          <p:cNvPicPr>
            <a:picLocks noChangeAspect="1"/>
          </p:cNvPicPr>
          <p:nvPr userDrawn="1"/>
        </p:nvPicPr>
        <p:blipFill>
          <a:blip r:embed="rId6"/>
          <a:stretch>
            <a:fillRect/>
          </a:stretch>
        </p:blipFill>
        <p:spPr>
          <a:xfrm>
            <a:off x="589248" y="3919034"/>
            <a:ext cx="304068" cy="273891"/>
          </a:xfrm>
          <a:prstGeom prst="rect">
            <a:avLst/>
          </a:prstGeom>
        </p:spPr>
      </p:pic>
      <p:sp>
        <p:nvSpPr>
          <p:cNvPr id="44" name="TextBox 43"/>
          <p:cNvSpPr txBox="1"/>
          <p:nvPr userDrawn="1"/>
        </p:nvSpPr>
        <p:spPr>
          <a:xfrm>
            <a:off x="1019438" y="3965343"/>
            <a:ext cx="2519519" cy="166199"/>
          </a:xfrm>
          <a:prstGeom prst="rect">
            <a:avLst/>
          </a:prstGeom>
          <a:noFill/>
        </p:spPr>
        <p:txBody>
          <a:bodyPr wrap="square" lIns="0" tIns="0" rIns="0" bIns="0" rtlCol="0">
            <a:spAutoFit/>
          </a:bodyPr>
          <a:lstStyle/>
          <a:p>
            <a:r>
              <a:rPr lang="en-US" sz="1080" dirty="0">
                <a:solidFill>
                  <a:schemeClr val="bg1"/>
                </a:solidFill>
              </a:rPr>
              <a:t>@ibmsecurity</a:t>
            </a:r>
          </a:p>
        </p:txBody>
      </p:sp>
      <p:pic>
        <p:nvPicPr>
          <p:cNvPr id="41" name="Picture 40"/>
          <p:cNvPicPr>
            <a:picLocks noChangeAspect="1"/>
          </p:cNvPicPr>
          <p:nvPr userDrawn="1"/>
        </p:nvPicPr>
        <p:blipFill>
          <a:blip r:embed="rId7"/>
          <a:stretch>
            <a:fillRect/>
          </a:stretch>
        </p:blipFill>
        <p:spPr>
          <a:xfrm>
            <a:off x="599758" y="4198920"/>
            <a:ext cx="286490" cy="258059"/>
          </a:xfrm>
          <a:prstGeom prst="rect">
            <a:avLst/>
          </a:prstGeom>
        </p:spPr>
      </p:pic>
      <p:sp>
        <p:nvSpPr>
          <p:cNvPr id="42" name="TextBox 41">
            <a:hlinkClick r:id="rId8"/>
          </p:cNvPr>
          <p:cNvSpPr txBox="1"/>
          <p:nvPr userDrawn="1"/>
        </p:nvSpPr>
        <p:spPr>
          <a:xfrm>
            <a:off x="1019436" y="4242342"/>
            <a:ext cx="3751926" cy="166199"/>
          </a:xfrm>
          <a:prstGeom prst="rect">
            <a:avLst/>
          </a:prstGeom>
          <a:noFill/>
        </p:spPr>
        <p:txBody>
          <a:bodyPr wrap="square" lIns="0" tIns="0" rIns="0" bIns="0" rtlCol="0">
            <a:spAutoFit/>
          </a:bodyPr>
          <a:lstStyle/>
          <a:p>
            <a:r>
              <a:rPr lang="en-US" sz="1080" dirty="0">
                <a:solidFill>
                  <a:schemeClr val="bg1"/>
                </a:solidFill>
              </a:rPr>
              <a:t>https://</a:t>
            </a:r>
            <a:r>
              <a:rPr lang="en-US" sz="1080" dirty="0" err="1">
                <a:solidFill>
                  <a:schemeClr val="bg1"/>
                </a:solidFill>
              </a:rPr>
              <a:t>www.youtube.com</a:t>
            </a:r>
            <a:r>
              <a:rPr lang="en-US" sz="1080" dirty="0">
                <a:solidFill>
                  <a:schemeClr val="bg1"/>
                </a:solidFill>
              </a:rPr>
              <a:t>/user/</a:t>
            </a:r>
            <a:r>
              <a:rPr lang="en-US" sz="1080" dirty="0" err="1">
                <a:solidFill>
                  <a:schemeClr val="bg1"/>
                </a:solidFill>
              </a:rPr>
              <a:t>IBMSecuritySolutions</a:t>
            </a:r>
            <a:endParaRPr lang="en-US" sz="1080" dirty="0">
              <a:solidFill>
                <a:schemeClr val="bg1"/>
              </a:solidFill>
            </a:endParaRPr>
          </a:p>
        </p:txBody>
      </p:sp>
      <p:pic>
        <p:nvPicPr>
          <p:cNvPr id="107" name="Picture 106"/>
          <p:cNvPicPr>
            <a:picLocks noChangeAspect="1"/>
          </p:cNvPicPr>
          <p:nvPr userDrawn="1"/>
        </p:nvPicPr>
        <p:blipFill>
          <a:blip r:embed="rId9"/>
          <a:stretch>
            <a:fillRect/>
          </a:stretch>
        </p:blipFill>
        <p:spPr>
          <a:xfrm>
            <a:off x="10671562" y="5978426"/>
            <a:ext cx="985868" cy="333295"/>
          </a:xfrm>
          <a:prstGeom prst="rect">
            <a:avLst/>
          </a:prstGeom>
        </p:spPr>
      </p:pic>
      <p:pic>
        <p:nvPicPr>
          <p:cNvPr id="108" name="Picture 107"/>
          <p:cNvPicPr>
            <a:picLocks noChangeAspect="1"/>
          </p:cNvPicPr>
          <p:nvPr userDrawn="1"/>
        </p:nvPicPr>
        <p:blipFill rotWithShape="1">
          <a:blip r:embed="rId10"/>
          <a:srcRect l="14569" t="26753" r="14569" b="26753"/>
          <a:stretch/>
        </p:blipFill>
        <p:spPr>
          <a:xfrm>
            <a:off x="609602" y="511196"/>
            <a:ext cx="1691116" cy="446232"/>
          </a:xfrm>
          <a:prstGeom prst="rect">
            <a:avLst/>
          </a:prstGeom>
        </p:spPr>
      </p:pic>
      <p:sp>
        <p:nvSpPr>
          <p:cNvPr id="25" name="Rectangle 11"/>
          <p:cNvSpPr>
            <a:spLocks noChangeArrowheads="1"/>
          </p:cNvSpPr>
          <p:nvPr userDrawn="1"/>
        </p:nvSpPr>
        <p:spPr bwMode="auto">
          <a:xfrm>
            <a:off x="589246" y="5074920"/>
            <a:ext cx="9011955" cy="12442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chor="b" anchorCtr="0">
            <a:noAutofit/>
          </a:bodyPr>
          <a:lstStyle/>
          <a:p>
            <a:pPr marL="0" indent="0" eaLnBrk="0" hangingPunct="0">
              <a:spcBef>
                <a:spcPts val="360"/>
              </a:spcBef>
              <a:buClr>
                <a:srgbClr val="000000"/>
              </a:buClr>
            </a:pPr>
            <a:r>
              <a:rPr lang="en-US" sz="720" b="0" baseline="0" dirty="0">
                <a:solidFill>
                  <a:schemeClr val="bg1"/>
                </a:solidFill>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360"/>
              </a:spcBef>
              <a:buClr>
                <a:srgbClr val="000000"/>
              </a:buClr>
            </a:pPr>
            <a:r>
              <a:rPr lang="en-US" sz="720" b="0" baseline="0" dirty="0">
                <a:solidFill>
                  <a:schemeClr val="bg1"/>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720" b="0" baseline="0" dirty="0">
              <a:solidFill>
                <a:schemeClr val="bg1"/>
              </a:solidFill>
              <a:cs typeface="Arial" charset="0"/>
            </a:endParaRPr>
          </a:p>
        </p:txBody>
      </p:sp>
      <p:sp>
        <p:nvSpPr>
          <p:cNvPr id="318" name="TextBox 317"/>
          <p:cNvSpPr txBox="1"/>
          <p:nvPr userDrawn="1"/>
        </p:nvSpPr>
        <p:spPr>
          <a:xfrm>
            <a:off x="609600" y="2855037"/>
            <a:ext cx="2300854" cy="166199"/>
          </a:xfrm>
          <a:prstGeom prst="rect">
            <a:avLst/>
          </a:prstGeom>
          <a:noFill/>
        </p:spPr>
        <p:txBody>
          <a:bodyPr wrap="square" lIns="0" tIns="0" rIns="0" bIns="0" rtlCol="0">
            <a:spAutoFit/>
          </a:bodyPr>
          <a:lstStyle/>
          <a:p>
            <a:r>
              <a:rPr lang="en-US" sz="1080" dirty="0">
                <a:solidFill>
                  <a:schemeClr val="bg1"/>
                </a:solidFill>
              </a:rPr>
              <a:t>FOLLOW US ON:</a:t>
            </a:r>
          </a:p>
        </p:txBody>
      </p:sp>
      <p:sp>
        <p:nvSpPr>
          <p:cNvPr id="322" name="TextBox 321"/>
          <p:cNvSpPr txBox="1"/>
          <p:nvPr userDrawn="1"/>
        </p:nvSpPr>
        <p:spPr>
          <a:xfrm>
            <a:off x="455700" y="1645920"/>
            <a:ext cx="11145062" cy="1015663"/>
          </a:xfrm>
          <a:prstGeom prst="rect">
            <a:avLst/>
          </a:prstGeom>
          <a:noFill/>
        </p:spPr>
        <p:txBody>
          <a:bodyPr wrap="square" rtlCol="0">
            <a:spAutoFit/>
          </a:bodyPr>
          <a:lstStyle/>
          <a:p>
            <a:pPr algn="l"/>
            <a:r>
              <a:rPr lang="en-US" sz="6000" b="1" dirty="0">
                <a:solidFill>
                  <a:schemeClr val="bg1"/>
                </a:solidFill>
              </a:rPr>
              <a:t>THANK YOU</a:t>
            </a:r>
          </a:p>
        </p:txBody>
      </p:sp>
      <p:pic>
        <p:nvPicPr>
          <p:cNvPr id="18" name="Picture 17"/>
          <p:cNvPicPr>
            <a:picLocks noChangeAspect="1"/>
          </p:cNvPicPr>
          <p:nvPr userDrawn="1"/>
        </p:nvPicPr>
        <p:blipFill rotWithShape="1">
          <a:blip r:embed="rId11"/>
          <a:srcRect l="63757" t="44138" b="14099"/>
          <a:stretch/>
        </p:blipFill>
        <p:spPr>
          <a:xfrm>
            <a:off x="7772401" y="866629"/>
            <a:ext cx="4416351" cy="2864132"/>
          </a:xfrm>
          <a:prstGeom prst="rect">
            <a:avLst/>
          </a:prstGeom>
        </p:spPr>
      </p:pic>
    </p:spTree>
    <p:extLst>
      <p:ext uri="{BB962C8B-B14F-4D97-AF65-F5344CB8AC3E}">
        <p14:creationId xmlns:p14="http://schemas.microsoft.com/office/powerpoint/2010/main" val="2767058254"/>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13137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b="0" i="0"/>
            </a:lvl1p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2845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b="0" i="0">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2028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65035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b="0" i="0"/>
            </a:lvl1pPr>
          </a:lstStyle>
          <a:p>
            <a:r>
              <a:rPr lang="en-US" dirty="0"/>
              <a:t>Click to edit Master title style</a:t>
            </a:r>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b="0" i="0">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96995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b="0" i="0">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761285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lvl1pPr>
              <a:defRPr b="0" i="0"/>
            </a:lvl1pPr>
          </a:lstStyle>
          <a:p>
            <a:r>
              <a:rPr lang="en-US" dirty="0"/>
              <a:t>Click icon to add picture</a:t>
            </a:r>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b="0" i="0">
                <a:solidFill>
                  <a:schemeClr val="bg1"/>
                </a:solidFill>
              </a:defRPr>
            </a:lvl1pPr>
            <a:lvl2pPr>
              <a:buClr>
                <a:schemeClr val="bg1"/>
              </a:buClr>
              <a:defRPr sz="1333" b="0" i="0">
                <a:solidFill>
                  <a:schemeClr val="bg1"/>
                </a:solidFill>
              </a:defRPr>
            </a:lvl2pPr>
            <a:lvl3pPr>
              <a:buClr>
                <a:schemeClr val="bg1"/>
              </a:buClr>
              <a:defRPr sz="1333" b="0" i="0">
                <a:solidFill>
                  <a:schemeClr val="bg1"/>
                </a:solidFill>
              </a:defRPr>
            </a:lvl3pPr>
            <a:lvl4pPr>
              <a:buClr>
                <a:schemeClr val="bg1"/>
              </a:buClr>
              <a:defRPr sz="1333" b="0" i="0">
                <a:solidFill>
                  <a:schemeClr val="bg1"/>
                </a:solidFill>
              </a:defRPr>
            </a:lvl4pPr>
            <a:lvl5pPr>
              <a:buClr>
                <a:schemeClr val="bg1"/>
              </a:buClr>
              <a:defRPr sz="1333"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6111192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b="0" i="0">
                <a:solidFill>
                  <a:schemeClr val="bg1"/>
                </a:solidFill>
              </a:defRPr>
            </a:lvl1pPr>
            <a:lvl2pPr>
              <a:buClr>
                <a:schemeClr val="bg1"/>
              </a:buClr>
              <a:defRPr b="0" i="0">
                <a:solidFill>
                  <a:schemeClr val="bg1"/>
                </a:solidFill>
              </a:defRPr>
            </a:lvl2pPr>
            <a:lvl3pPr>
              <a:buClr>
                <a:schemeClr val="bg1"/>
              </a:buClr>
              <a:defRPr b="0" i="0">
                <a:solidFill>
                  <a:schemeClr val="bg1"/>
                </a:solidFill>
              </a:defRPr>
            </a:lvl3pPr>
            <a:lvl4pPr>
              <a:buClr>
                <a:schemeClr val="bg1"/>
              </a:buClr>
              <a:defRPr b="0" i="0">
                <a:solidFill>
                  <a:schemeClr val="bg1"/>
                </a:solidFill>
              </a:defRPr>
            </a:lvl4pPr>
            <a:lvl5pPr>
              <a:buClr>
                <a:schemeClr val="bg1"/>
              </a:buClr>
              <a:defRPr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b="0" i="0">
                <a:solidFill>
                  <a:schemeClr val="bg1"/>
                </a:solidFill>
              </a:defRPr>
            </a:lvl1pPr>
            <a:lvl2pPr>
              <a:buClr>
                <a:schemeClr val="bg1"/>
              </a:buClr>
              <a:defRPr b="0" i="0">
                <a:solidFill>
                  <a:schemeClr val="bg1"/>
                </a:solidFill>
              </a:defRPr>
            </a:lvl2pPr>
            <a:lvl3pPr>
              <a:buClr>
                <a:schemeClr val="bg1"/>
              </a:buClr>
              <a:defRPr b="0" i="0">
                <a:solidFill>
                  <a:schemeClr val="bg1"/>
                </a:solidFill>
              </a:defRPr>
            </a:lvl3pPr>
            <a:lvl4pPr>
              <a:buClr>
                <a:schemeClr val="bg1"/>
              </a:buClr>
              <a:defRPr b="0" i="0">
                <a:solidFill>
                  <a:schemeClr val="bg1"/>
                </a:solidFill>
              </a:defRPr>
            </a:lvl4pPr>
            <a:lvl5pPr>
              <a:buClr>
                <a:schemeClr val="bg1"/>
              </a:buClr>
              <a:defRPr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b="0" i="0">
                <a:solidFill>
                  <a:schemeClr val="bg1"/>
                </a:solidFill>
              </a:defRPr>
            </a:lvl1pPr>
            <a:lvl2pPr>
              <a:buClr>
                <a:schemeClr val="bg1"/>
              </a:buClr>
              <a:defRPr b="0" i="0">
                <a:solidFill>
                  <a:schemeClr val="bg1"/>
                </a:solidFill>
              </a:defRPr>
            </a:lvl2pPr>
            <a:lvl3pPr>
              <a:buClr>
                <a:schemeClr val="bg1"/>
              </a:buClr>
              <a:defRPr b="0" i="0">
                <a:solidFill>
                  <a:schemeClr val="bg1"/>
                </a:solidFill>
              </a:defRPr>
            </a:lvl3pPr>
            <a:lvl4pPr>
              <a:buClr>
                <a:schemeClr val="bg1"/>
              </a:buClr>
              <a:defRPr b="0" i="0">
                <a:solidFill>
                  <a:schemeClr val="bg1"/>
                </a:solidFill>
              </a:defRPr>
            </a:lvl4pPr>
            <a:lvl5pPr>
              <a:buClr>
                <a:schemeClr val="bg1"/>
              </a:buClr>
              <a:defRPr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b="0" i="0">
                <a:solidFill>
                  <a:schemeClr val="tx1"/>
                </a:solidFill>
              </a:defRPr>
            </a:lvl1pPr>
            <a:lvl2pPr>
              <a:buClr>
                <a:schemeClr val="tx1"/>
              </a:buClr>
              <a:defRPr b="0" i="0">
                <a:solidFill>
                  <a:schemeClr val="tx1"/>
                </a:solidFill>
              </a:defRPr>
            </a:lvl2pPr>
            <a:lvl3pPr>
              <a:buClr>
                <a:schemeClr val="tx1"/>
              </a:buClr>
              <a:defRPr b="0" i="0">
                <a:solidFill>
                  <a:schemeClr val="tx1"/>
                </a:solidFill>
              </a:defRPr>
            </a:lvl3pPr>
            <a:lvl4pPr>
              <a:buClr>
                <a:schemeClr val="tx1"/>
              </a:buClr>
              <a:defRPr b="0" i="0">
                <a:solidFill>
                  <a:schemeClr val="tx1"/>
                </a:solidFill>
              </a:defRPr>
            </a:lvl4pPr>
            <a:lvl5pPr>
              <a:buClr>
                <a:schemeClr val="tx1"/>
              </a:buClr>
              <a:defRPr b="0" i="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05731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b="0" i="0"/>
            </a:lvl1p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0014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b="0" i="0"/>
            </a:lvl1p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37729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b="0" i="0"/>
            </a:lvl1p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81611"/>
            <a:ext cx="2450592" cy="4312788"/>
          </a:xfrm>
        </p:spPr>
        <p:txBody>
          <a:bodyPr/>
          <a:lstStyle>
            <a:lvl1pPr>
              <a:spcBef>
                <a:spcPts val="400"/>
              </a:spcBef>
              <a:defRPr sz="1333" b="0" i="0"/>
            </a:lvl1pPr>
            <a:lvl2pPr>
              <a:spcBef>
                <a:spcPts val="400"/>
              </a:spcBef>
              <a:defRPr sz="1333" b="0" i="0"/>
            </a:lvl2pPr>
            <a:lvl3pPr>
              <a:spcBef>
                <a:spcPts val="400"/>
              </a:spcBef>
              <a:defRPr sz="1333" b="0" i="0"/>
            </a:lvl3pPr>
            <a:lvl4pPr>
              <a:spcBef>
                <a:spcPts val="400"/>
              </a:spcBef>
              <a:defRPr sz="1333" b="0" i="0"/>
            </a:lvl4pPr>
            <a:lvl5pPr>
              <a:spcBef>
                <a:spcPts val="400"/>
              </a:spcBef>
              <a:defRPr sz="1333"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64838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b="0" i="0"/>
            </a:lvl1p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 2"/>
          <p:cNvSpPr>
            <a:spLocks noGrp="1"/>
          </p:cNvSpPr>
          <p:nvPr>
            <p:ph type="body" sz="quarter" idx="13"/>
          </p:nvPr>
        </p:nvSpPr>
        <p:spPr>
          <a:xfrm>
            <a:off x="3340608" y="1681611"/>
            <a:ext cx="2450592" cy="4312788"/>
          </a:xfrm>
        </p:spPr>
        <p:txBody>
          <a:bodyPr/>
          <a:lstStyle>
            <a:lvl1pPr>
              <a:spcBef>
                <a:spcPts val="400"/>
              </a:spcBef>
              <a:defRPr sz="1333" b="0" i="0"/>
            </a:lvl1pPr>
            <a:lvl2pPr>
              <a:spcBef>
                <a:spcPts val="400"/>
              </a:spcBef>
              <a:defRPr sz="1333" b="0" i="0"/>
            </a:lvl2pPr>
            <a:lvl3pPr>
              <a:spcBef>
                <a:spcPts val="400"/>
              </a:spcBef>
              <a:defRPr sz="1333" b="0" i="0"/>
            </a:lvl3pPr>
            <a:lvl4pPr>
              <a:spcBef>
                <a:spcPts val="400"/>
              </a:spcBef>
              <a:defRPr sz="1333" b="0" i="0"/>
            </a:lvl4pPr>
            <a:lvl5pPr>
              <a:spcBef>
                <a:spcPts val="400"/>
              </a:spcBef>
              <a:defRPr sz="1333"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134158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lvl1pPr>
              <a:defRPr b="0" i="0"/>
            </a:lvl1pPr>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444544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81620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b="0" i="0"/>
            </a:lvl1p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b="0" i="0"/>
            </a:lvl1pPr>
            <a:lvl2pPr marL="0" indent="0">
              <a:spcBef>
                <a:spcPts val="0"/>
              </a:spcBef>
              <a:buNone/>
              <a:defRPr b="0" i="0"/>
            </a:lvl2pPr>
            <a:lvl3pPr marL="0" indent="0">
              <a:spcBef>
                <a:spcPts val="0"/>
              </a:spcBef>
              <a:buNone/>
              <a:tabLst/>
              <a:defRPr b="0" i="0"/>
            </a:lvl3pPr>
            <a:lvl4pPr marL="0" indent="0">
              <a:spcBef>
                <a:spcPts val="0"/>
              </a:spcBef>
              <a:buNone/>
              <a:tabLst/>
              <a:defRPr b="0" i="0"/>
            </a:lvl4pPr>
            <a:lvl5pPr marL="0" indent="0">
              <a:spcBef>
                <a:spcPts val="0"/>
              </a:spcBef>
              <a:buNone/>
              <a:tabLst/>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b="0" i="0"/>
            </a:lvl1pPr>
            <a:lvl2pPr marL="0" indent="0">
              <a:spcBef>
                <a:spcPts val="0"/>
              </a:spcBef>
              <a:buNone/>
              <a:defRPr b="0" i="0"/>
            </a:lvl2pPr>
            <a:lvl3pPr marL="0" indent="0">
              <a:spcBef>
                <a:spcPts val="0"/>
              </a:spcBef>
              <a:buNone/>
              <a:tabLst/>
              <a:defRPr b="0" i="0"/>
            </a:lvl3pPr>
            <a:lvl4pPr marL="0" indent="0">
              <a:spcBef>
                <a:spcPts val="0"/>
              </a:spcBef>
              <a:buNone/>
              <a:tabLst/>
              <a:defRPr b="0" i="0"/>
            </a:lvl4pPr>
            <a:lvl5pPr marL="0" indent="0">
              <a:spcBef>
                <a:spcPts val="0"/>
              </a:spcBef>
              <a:buNone/>
              <a:tabLst/>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848431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4235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lvl1pPr>
              <a:defRPr b="0" i="0"/>
            </a:lvl1pPr>
          </a:lstStyle>
          <a:p>
            <a:r>
              <a:rPr lang="en-US" dirty="0"/>
              <a:t>Click to edit Master title style</a:t>
            </a:r>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b="0" i="0"/>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b="0" i="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99543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4606" y="3087490"/>
            <a:ext cx="1722793" cy="683025"/>
          </a:xfrm>
          <a:prstGeom prst="rect">
            <a:avLst/>
          </a:prstGeom>
        </p:spPr>
      </p:pic>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15117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D. Green half">
    <p:bg>
      <p:bgPr>
        <a:gradFill>
          <a:gsLst>
            <a:gs pos="0">
              <a:srgbClr val="4A6C9C"/>
            </a:gs>
            <a:gs pos="100000">
              <a:srgbClr val="2E5597"/>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 imgW="352" imgH="355" progId="TCLayout.ActiveDocument.1">
                  <p:embed/>
                </p:oleObj>
              </mc:Choice>
              <mc:Fallback>
                <p:oleObj name="think-cell Slide" r:id="rId4" imgW="352" imgH="355" progId="TCLayout.ActiveDocument.1">
                  <p:embed/>
                  <p:pic>
                    <p:nvPicPr>
                      <p:cNvPr id="3" name="Object 2" hidden="1"/>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b="0" i="0" dirty="0">
              <a:solidFill>
                <a:schemeClr val="bg1"/>
              </a:solidFill>
              <a:latin typeface="IBM Plex Sans" panose="020B0503050203000203" pitchFamily="34" charset="0"/>
              <a:ea typeface="+mn-ea"/>
              <a:cs typeface="+mn-cs"/>
              <a:sym typeface="+mn-lt"/>
            </a:endParaRPr>
          </a:p>
        </p:txBody>
      </p:sp>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13201" t="29195" r="10066" b="29195"/>
          <a:stretch/>
        </p:blipFill>
        <p:spPr>
          <a:xfrm rot="16200000">
            <a:off x="11706639" y="6259515"/>
            <a:ext cx="577851" cy="231140"/>
          </a:xfrm>
          <a:prstGeom prst="rect">
            <a:avLst/>
          </a:prstGeom>
        </p:spPr>
      </p:pic>
      <p:sp>
        <p:nvSpPr>
          <p:cNvPr id="12" name="Picture Placeholder 18"/>
          <p:cNvSpPr>
            <a:spLocks noGrp="1"/>
          </p:cNvSpPr>
          <p:nvPr>
            <p:ph type="pic" sz="quarter" idx="14" hasCustomPrompt="1"/>
          </p:nvPr>
        </p:nvSpPr>
        <p:spPr>
          <a:xfrm>
            <a:off x="6092022" y="0"/>
            <a:ext cx="6099977" cy="6858000"/>
          </a:xfrm>
          <a:prstGeom prst="rect">
            <a:avLst/>
          </a:prstGeom>
          <a:noFill/>
        </p:spPr>
        <p:txBody>
          <a:bodyPr lIns="914400" tIns="914400" rIns="914400" bIns="914400"/>
          <a:lstStyle>
            <a:lvl1pPr algn="ctr">
              <a:defRPr sz="1800" b="0" i="0" baseline="0">
                <a:latin typeface="IBM Plex Sans" panose="020B0503050203000203" pitchFamily="34" charset="0"/>
                <a:ea typeface="+mn-ea"/>
                <a:cs typeface="+mn-cs"/>
                <a:sym typeface="+mn-lt"/>
              </a:defRPr>
            </a:lvl1pPr>
          </a:lstStyle>
          <a:p>
            <a:r>
              <a:rPr lang="en-US" dirty="0"/>
              <a:t>Click icon below to insert an image or remove this placeholder to use the whitespace in another way</a:t>
            </a:r>
          </a:p>
        </p:txBody>
      </p:sp>
      <p:sp>
        <p:nvSpPr>
          <p:cNvPr id="15" name="Date Placeholder 2"/>
          <p:cNvSpPr>
            <a:spLocks noGrp="1"/>
          </p:cNvSpPr>
          <p:nvPr>
            <p:ph type="dt" sz="half" idx="15"/>
          </p:nvPr>
        </p:nvSpPr>
        <p:spPr>
          <a:xfrm>
            <a:off x="9677401" y="6394777"/>
            <a:ext cx="1482051" cy="164148"/>
          </a:xfrm>
          <a:prstGeom prst="rect">
            <a:avLst/>
          </a:prstGeom>
        </p:spPr>
        <p:txBody>
          <a:bodyPr/>
          <a:lstStyle>
            <a:lvl1pPr>
              <a:defRPr b="0" i="0">
                <a:solidFill>
                  <a:schemeClr val="bg1">
                    <a:lumMod val="50000"/>
                  </a:schemeClr>
                </a:solidFill>
                <a:latin typeface="IBM Plex Sans" panose="020B0503050203000203" pitchFamily="34" charset="0"/>
                <a:ea typeface="+mn-ea"/>
                <a:cs typeface="+mn-cs"/>
                <a:sym typeface="+mn-lt"/>
              </a:defRPr>
            </a:lvl1pPr>
          </a:lstStyle>
          <a:p>
            <a:endParaRPr lang="en-US" dirty="0"/>
          </a:p>
        </p:txBody>
      </p:sp>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5689583" y="0"/>
            <a:ext cx="416951" cy="6858000"/>
          </a:xfrm>
          <a:prstGeom prst="rect">
            <a:avLst/>
          </a:prstGeom>
        </p:spPr>
      </p:pic>
      <p:sp>
        <p:nvSpPr>
          <p:cNvPr id="13" name="Title 1"/>
          <p:cNvSpPr>
            <a:spLocks noGrp="1"/>
          </p:cNvSpPr>
          <p:nvPr>
            <p:ph type="title" hasCustomPrompt="1"/>
          </p:nvPr>
        </p:nvSpPr>
        <p:spPr bwMode="blackWhite">
          <a:xfrm>
            <a:off x="261319" y="1785600"/>
            <a:ext cx="4698765" cy="3286800"/>
          </a:xfrm>
          <a:prstGeom prst="rect">
            <a:avLst/>
          </a:prstGeom>
          <a:noFill/>
        </p:spPr>
        <p:txBody>
          <a:bodyPr wrap="square" lIns="0" tIns="0" rIns="320040" bIns="0" anchor="ctr">
            <a:noAutofit/>
          </a:bodyPr>
          <a:lstStyle>
            <a:lvl1pPr>
              <a:defRPr sz="4533" b="0" i="0">
                <a:solidFill>
                  <a:schemeClr val="bg1"/>
                </a:solidFill>
                <a:latin typeface="IBM Plex Sans" panose="020B0503050203000203" pitchFamily="34" charset="0"/>
                <a:ea typeface="+mj-ea"/>
                <a:cs typeface="+mj-cs"/>
                <a:sym typeface="+mj-lt"/>
              </a:defRPr>
            </a:lvl1pPr>
          </a:lstStyle>
          <a:p>
            <a:r>
              <a:rPr lang="en-US" dirty="0"/>
              <a:t>Click to add title</a:t>
            </a:r>
          </a:p>
        </p:txBody>
      </p:sp>
      <p:sp>
        <p:nvSpPr>
          <p:cNvPr id="14" name="TextBox 13"/>
          <p:cNvSpPr txBox="1"/>
          <p:nvPr userDrawn="1"/>
        </p:nvSpPr>
        <p:spPr>
          <a:xfrm>
            <a:off x="261319" y="6598693"/>
            <a:ext cx="234461" cy="127000"/>
          </a:xfrm>
          <a:prstGeom prst="rect">
            <a:avLst/>
          </a:prstGeom>
          <a:noFill/>
        </p:spPr>
        <p:txBody>
          <a:bodyPr vert="horz" wrap="none" lIns="0" tIns="0" rIns="0" bIns="0" rtlCol="0" anchor="t" anchorCtr="0">
            <a:noAutofit/>
          </a:bodyPr>
          <a:lstStyle>
            <a:defPPr>
              <a:defRPr lang="en-US"/>
            </a:defPPr>
            <a:lvl1pPr marR="0" lvl="0" indent="0" fontAlgn="auto">
              <a:lnSpc>
                <a:spcPct val="100000"/>
              </a:lnSpc>
              <a:spcBef>
                <a:spcPct val="0"/>
              </a:spcBef>
              <a:spcAft>
                <a:spcPct val="0"/>
              </a:spcAft>
              <a:buClrTx/>
              <a:buSzTx/>
              <a:buFontTx/>
              <a:buNone/>
              <a:tabLst/>
              <a:defRPr sz="800" b="0" i="0" u="none" spc="0">
                <a:solidFill>
                  <a:srgbClr val="FFFFFF"/>
                </a:solidFill>
                <a:latin typeface="Arial" panose="020B0604020202020204" pitchFamily="34" charset="0"/>
              </a:defRPr>
            </a:lvl1pPr>
          </a:lstStyle>
          <a:p>
            <a:pPr lvl="0"/>
            <a:fld id="{DFCF27A5-1A5B-48D3-A060-2758FFBB1ADD}" type="slidenum">
              <a:rPr lang="en-US" sz="1067" b="0" i="0" smtClean="0">
                <a:latin typeface="IBM Plex Sans" panose="020B0503050203000203" pitchFamily="34" charset="0"/>
                <a:sym typeface="+mn-lt"/>
              </a:rPr>
              <a:pPr lvl="0"/>
              <a:t>‹#›</a:t>
            </a:fld>
            <a:endParaRPr lang="en-US" sz="1067" b="0" i="0" dirty="0">
              <a:latin typeface="IBM Plex Sans" panose="020B0503050203000203" pitchFamily="34" charset="0"/>
              <a:sym typeface="+mn-lt"/>
            </a:endParaRPr>
          </a:p>
        </p:txBody>
      </p:sp>
      <p:sp>
        <p:nvSpPr>
          <p:cNvPr id="17" name="Copyright" hidden="1"/>
          <p:cNvSpPr txBox="1"/>
          <p:nvPr userDrawn="1"/>
        </p:nvSpPr>
        <p:spPr>
          <a:xfrm rot="16200000">
            <a:off x="9486903" y="3350995"/>
            <a:ext cx="5133975" cy="96950"/>
          </a:xfrm>
          <a:prstGeom prst="rect">
            <a:avLst/>
          </a:prstGeom>
          <a:noFill/>
        </p:spPr>
        <p:txBody>
          <a:bodyPr wrap="square" lIns="0" tIns="0" rIns="0" bIns="0" rtlCol="0" anchor="t">
            <a:spAutoFit/>
          </a:bodyPr>
          <a:lstStyle/>
          <a:p>
            <a:pPr>
              <a:lnSpc>
                <a:spcPct val="90000"/>
              </a:lnSpc>
              <a:spcAft>
                <a:spcPts val="600"/>
              </a:spcAft>
            </a:pPr>
            <a:r>
              <a:rPr lang="en-US" sz="700" b="0" i="0" dirty="0">
                <a:solidFill>
                  <a:schemeClr val="bg1">
                    <a:lumMod val="50000"/>
                  </a:schemeClr>
                </a:solidFill>
                <a:latin typeface="IBM Plex Sans" panose="020B0503050203000203" pitchFamily="34" charset="0"/>
                <a:ea typeface="+mn-ea"/>
                <a:cs typeface="+mn-cs"/>
                <a:sym typeface="+mn-lt"/>
              </a:rPr>
              <a:t>Copyright © 2020 by Boston Consulting Group. All rights reserved.</a:t>
            </a:r>
          </a:p>
        </p:txBody>
      </p:sp>
    </p:spTree>
    <p:extLst>
      <p:ext uri="{BB962C8B-B14F-4D97-AF65-F5344CB8AC3E}">
        <p14:creationId xmlns:p14="http://schemas.microsoft.com/office/powerpoint/2010/main" val="2777544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Text 1">
    <p:spTree>
      <p:nvGrpSpPr>
        <p:cNvPr id="1" name=""/>
        <p:cNvGrpSpPr/>
        <p:nvPr/>
      </p:nvGrpSpPr>
      <p:grpSpPr>
        <a:xfrm>
          <a:off x="0" y="0"/>
          <a:ext cx="0" cy="0"/>
          <a:chOff x="0" y="0"/>
          <a:chExt cx="0" cy="0"/>
        </a:xfrm>
      </p:grpSpPr>
      <p:graphicFrame>
        <p:nvGraphicFramePr>
          <p:cNvPr id="28" name="Object 27" hidden="1">
            <a:extLst>
              <a:ext uri="{FF2B5EF4-FFF2-40B4-BE49-F238E27FC236}">
                <a16:creationId xmlns:a16="http://schemas.microsoft.com/office/drawing/2014/main" id="{78B5DA42-2028-424E-B6F6-4F9D62B29B1F}"/>
              </a:ext>
            </a:extLst>
          </p:cNvPr>
          <p:cNvGraphicFramePr>
            <a:graphicFrameLocks noChangeAspect="1"/>
          </p:cNvGraphicFramePr>
          <p:nvPr userDrawn="1">
            <p:custDataLst>
              <p:tags r:id="rId1"/>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8" name="Object 27" hidden="1">
                        <a:extLst>
                          <a:ext uri="{FF2B5EF4-FFF2-40B4-BE49-F238E27FC236}">
                            <a16:creationId xmlns:a16="http://schemas.microsoft.com/office/drawing/2014/main" id="{78B5DA42-2028-424E-B6F6-4F9D62B29B1F}"/>
                          </a:ext>
                        </a:extLst>
                      </p:cNvPr>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70E699B1-5FD6-AE4F-8443-9018BD44C007}"/>
              </a:ext>
            </a:extLst>
          </p:cNvPr>
          <p:cNvSpPr>
            <a:spLocks noGrp="1"/>
          </p:cNvSpPr>
          <p:nvPr>
            <p:ph sz="quarter" idx="10"/>
          </p:nvPr>
        </p:nvSpPr>
        <p:spPr>
          <a:xfrm>
            <a:off x="261319" y="898198"/>
            <a:ext cx="11552732" cy="5437717"/>
          </a:xfrm>
        </p:spPr>
        <p:txBody>
          <a:bodyPr/>
          <a:lstStyle>
            <a:lvl1pPr>
              <a:defRPr b="0" i="0">
                <a:latin typeface="IBM Plex Sans" panose="020B0503050203000203" pitchFamily="34" charset="0"/>
                <a:ea typeface="+mn-ea"/>
                <a:cs typeface="+mn-cs"/>
                <a:sym typeface="+mn-lt"/>
              </a:defRPr>
            </a:lvl1pPr>
            <a:lvl2pPr>
              <a:defRPr b="0" i="0">
                <a:latin typeface="IBM Plex Sans" panose="020B0503050203000203" pitchFamily="34" charset="0"/>
                <a:ea typeface="+mn-ea"/>
                <a:cs typeface="+mn-cs"/>
                <a:sym typeface="+mn-lt"/>
              </a:defRPr>
            </a:lvl2pPr>
            <a:lvl3pPr>
              <a:defRPr b="0" i="0">
                <a:latin typeface="IBM Plex Sans" panose="020B0503050203000203" pitchFamily="34" charset="0"/>
                <a:ea typeface="+mn-ea"/>
                <a:cs typeface="+mn-cs"/>
                <a:sym typeface="+mn-lt"/>
              </a:defRPr>
            </a:lvl3pPr>
            <a:lvl4pPr>
              <a:defRPr b="0" i="0">
                <a:latin typeface="IBM Plex Sans" panose="020B0503050203000203" pitchFamily="34" charset="0"/>
                <a:ea typeface="+mn-ea"/>
                <a:cs typeface="+mn-cs"/>
                <a:sym typeface="+mn-lt"/>
              </a:defRPr>
            </a:lvl4pPr>
            <a:lvl5pPr>
              <a:defRPr b="0" i="0">
                <a:latin typeface="IBM Plex Sans" panose="020B0503050203000203" pitchFamily="34" charset="0"/>
                <a:ea typeface="+mn-ea"/>
                <a:cs typeface="+mn-cs"/>
                <a:sym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1FF23A64-81C7-2A43-83D6-E8CAB5627598}"/>
              </a:ext>
            </a:extLst>
          </p:cNvPr>
          <p:cNvSpPr txBox="1"/>
          <p:nvPr userDrawn="1">
            <p:custDataLst>
              <p:tags r:id="rId2"/>
            </p:custDataLst>
          </p:nvPr>
        </p:nvSpPr>
        <p:spPr>
          <a:xfrm>
            <a:off x="4948365" y="6467925"/>
            <a:ext cx="2648482" cy="390141"/>
          </a:xfrm>
          <a:prstGeom prst="rect">
            <a:avLst/>
          </a:prstGeom>
          <a:noFill/>
        </p:spPr>
        <p:txBody>
          <a:bodyPr wrap="none" tIns="120000" bIns="120000" rtlCol="0" anchor="t">
            <a:spAutoFit/>
          </a:bodyPr>
          <a:lstStyle/>
          <a:p>
            <a:pPr marL="0" indent="0" algn="ctr" defTabSz="1219170" fontAlgn="base">
              <a:lnSpc>
                <a:spcPct val="90000"/>
              </a:lnSpc>
              <a:spcBef>
                <a:spcPct val="0"/>
              </a:spcBef>
              <a:spcAft>
                <a:spcPct val="0"/>
              </a:spcAft>
              <a:buFontTx/>
              <a:buNone/>
            </a:pPr>
            <a:r>
              <a:rPr lang="en-US" sz="1067" b="0" i="0" dirty="0">
                <a:solidFill>
                  <a:srgbClr val="191919"/>
                </a:solidFill>
                <a:latin typeface="IBM Plex Sans" panose="020B0503050203000203" pitchFamily="34" charset="0"/>
                <a:ea typeface="+mn-ea"/>
                <a:cs typeface="+mn-cs"/>
                <a:sym typeface="+mn-lt"/>
              </a:rPr>
              <a:t>IBM Confidential: Project ORANGE NDA</a:t>
            </a:r>
          </a:p>
        </p:txBody>
      </p:sp>
      <p:sp>
        <p:nvSpPr>
          <p:cNvPr id="7" name="Title Placeholder 1"/>
          <p:cNvSpPr>
            <a:spLocks noGrp="1"/>
          </p:cNvSpPr>
          <p:nvPr>
            <p:ph type="title"/>
          </p:nvPr>
        </p:nvSpPr>
        <p:spPr>
          <a:xfrm>
            <a:off x="261319" y="185693"/>
            <a:ext cx="11552732" cy="688120"/>
          </a:xfrm>
          <a:prstGeom prst="rect">
            <a:avLst/>
          </a:prstGeom>
        </p:spPr>
        <p:txBody>
          <a:bodyPr vert="horz" wrap="square" lIns="0" tIns="36576" rIns="0" bIns="36576" rtlCol="0" anchor="t">
            <a:noAutofit/>
          </a:bodyPr>
          <a:lstStyle>
            <a:lvl1pPr>
              <a:defRPr sz="2667" b="0" i="0">
                <a:solidFill>
                  <a:srgbClr val="4C6C9C"/>
                </a:solidFill>
                <a:latin typeface="IBM Plex Sans" panose="020B0503050203000203" pitchFamily="34" charset="0"/>
                <a:ea typeface="+mj-ea"/>
                <a:cs typeface="+mj-cs"/>
                <a:sym typeface="+mj-lt"/>
              </a:defRPr>
            </a:lvl1pPr>
          </a:lstStyle>
          <a:p>
            <a:r>
              <a:rPr lang="en-US" dirty="0"/>
              <a:t>Click to add title</a:t>
            </a:r>
          </a:p>
        </p:txBody>
      </p:sp>
      <p:sp>
        <p:nvSpPr>
          <p:cNvPr id="11" name="Copyright" hidden="1"/>
          <p:cNvSpPr txBox="1"/>
          <p:nvPr userDrawn="1"/>
        </p:nvSpPr>
        <p:spPr>
          <a:xfrm rot="16200000">
            <a:off x="9486903" y="3350997"/>
            <a:ext cx="5133975" cy="96950"/>
          </a:xfrm>
          <a:prstGeom prst="rect">
            <a:avLst/>
          </a:prstGeom>
          <a:noFill/>
        </p:spPr>
        <p:txBody>
          <a:bodyPr wrap="square" lIns="0" tIns="0" rIns="0" bIns="0" rtlCol="0" anchor="t">
            <a:spAutoFit/>
          </a:bodyPr>
          <a:lstStyle/>
          <a:p>
            <a:pPr>
              <a:lnSpc>
                <a:spcPct val="90000"/>
              </a:lnSpc>
              <a:spcAft>
                <a:spcPts val="600"/>
              </a:spcAft>
            </a:pPr>
            <a:r>
              <a:rPr lang="en-US" sz="700" b="0" i="0" dirty="0">
                <a:solidFill>
                  <a:schemeClr val="bg1">
                    <a:lumMod val="50000"/>
                  </a:schemeClr>
                </a:solidFill>
                <a:latin typeface="IBM Plex Sans" panose="020B0503050203000203" pitchFamily="34" charset="0"/>
                <a:ea typeface="+mn-ea"/>
                <a:cs typeface="+mn-cs"/>
                <a:sym typeface="+mn-lt"/>
              </a:rPr>
              <a:t>Copyright © 2020 by Boston Consulting Group. All rights reserved.</a:t>
            </a:r>
          </a:p>
        </p:txBody>
      </p:sp>
    </p:spTree>
    <p:extLst>
      <p:ext uri="{BB962C8B-B14F-4D97-AF65-F5344CB8AC3E}">
        <p14:creationId xmlns:p14="http://schemas.microsoft.com/office/powerpoint/2010/main" val="437287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208">
          <p15:clr>
            <a:srgbClr val="CCCCCC"/>
          </p15:clr>
        </p15:guide>
        <p15:guide id="2" pos="5536">
          <p15:clr>
            <a:srgbClr val="CCCCC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Quote">
    <p:bg>
      <p:bgPr>
        <a:solidFill>
          <a:srgbClr val="002D9C"/>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9" y="1589"/>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2" y="101444"/>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0F62FE"/>
          </a:solidFill>
          <a:ln>
            <a:noFill/>
          </a:ln>
          <a:effectLst/>
        </p:spPr>
        <p:txBody>
          <a:bodyPr vert="horz" wrap="square" lIns="91440" tIns="45720" rIns="91440" bIns="45720" numCol="1" anchor="t" anchorCtr="0" compatLnSpc="1">
            <a:prstTxWarp prst="textNoShape">
              <a:avLst/>
            </a:prstTxWarp>
            <a:noAutofit/>
          </a:bodyPr>
          <a:lstStyle/>
          <a:p>
            <a:endParaRPr lang="en-US" sz="1351" b="0" i="0" dirty="0">
              <a:latin typeface="IBM Plex Sans" panose="020B0503050203000203" pitchFamily="34" charset="0"/>
              <a:ea typeface="+mn-ea"/>
              <a:cs typeface="+mn-cs"/>
              <a:sym typeface="+mn-lt"/>
            </a:endParaRPr>
          </a:p>
        </p:txBody>
      </p:sp>
      <p:sp>
        <p:nvSpPr>
          <p:cNvPr id="8"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b="0" i="0">
                <a:solidFill>
                  <a:srgbClr val="FFFFFF"/>
                </a:solidFill>
                <a:latin typeface="IBM Plex Sans" panose="020B0503050203000203" pitchFamily="34" charset="0"/>
                <a:ea typeface="+mn-ea"/>
                <a:cs typeface="+mn-cs"/>
                <a:sym typeface="+mn-lt"/>
              </a:defRPr>
            </a:lvl1pPr>
          </a:lstStyle>
          <a:p>
            <a:r>
              <a:rPr lang="en-US" dirty="0"/>
              <a:t>Group Name / DOC ID / Month XX, 2020 / © 2020 IBM Corporation</a:t>
            </a:r>
          </a:p>
        </p:txBody>
      </p:sp>
      <p:sp>
        <p:nvSpPr>
          <p:cNvPr id="9" name="TextBox 8"/>
          <p:cNvSpPr txBox="1"/>
          <p:nvPr userDrawn="1"/>
        </p:nvSpPr>
        <p:spPr>
          <a:xfrm>
            <a:off x="9448803" y="6383868"/>
            <a:ext cx="2438309" cy="222249"/>
          </a:xfrm>
          <a:prstGeom prst="rect">
            <a:avLst/>
          </a:prstGeom>
          <a:noFill/>
        </p:spPr>
        <p:txBody>
          <a:bodyPr wrap="none" lIns="0" tIns="0" rIns="0" bIns="0" rtlCol="0" anchor="ctr">
            <a:noAutofit/>
          </a:bodyPr>
          <a:lstStyle/>
          <a:p>
            <a:pPr algn="r"/>
            <a:fld id="{34856D3D-2F6C-4AE1-882B-D3A5A57C1B76}" type="slidenum">
              <a:rPr lang="en-US" sz="800" b="0" i="0" smtClean="0">
                <a:solidFill>
                  <a:srgbClr val="FFFFFF"/>
                </a:solidFill>
                <a:latin typeface="IBM Plex Sans" panose="020B0503050203000203" pitchFamily="34" charset="0"/>
                <a:ea typeface="+mn-ea"/>
                <a:cs typeface="+mn-cs"/>
                <a:sym typeface="+mn-lt"/>
              </a:rPr>
              <a:pPr algn="r"/>
              <a:t>‹#›</a:t>
            </a:fld>
            <a:endParaRPr lang="en-US" sz="800" b="0" i="0" dirty="0">
              <a:solidFill>
                <a:srgbClr val="FFFFFF"/>
              </a:solidFill>
              <a:latin typeface="IBM Plex Sans" panose="020B0503050203000203" pitchFamily="34" charset="0"/>
              <a:ea typeface="+mn-ea"/>
              <a:cs typeface="+mn-cs"/>
              <a:sym typeface="+mn-lt"/>
            </a:endParaRPr>
          </a:p>
        </p:txBody>
      </p:sp>
    </p:spTree>
    <p:extLst>
      <p:ext uri="{BB962C8B-B14F-4D97-AF65-F5344CB8AC3E}">
        <p14:creationId xmlns:p14="http://schemas.microsoft.com/office/powerpoint/2010/main" val="814718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4" name="Rectangle 3" hidden="1"/>
          <p:cNvSpPr/>
          <p:nvPr userDrawn="1">
            <p:custDataLst>
              <p:tags r:id="rId2"/>
            </p:custDataLst>
          </p:nvPr>
        </p:nvSpPr>
        <p:spPr bwMode="auto">
          <a:xfrm>
            <a:off x="0" y="0"/>
            <a:ext cx="211667" cy="211667"/>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none" lIns="0" tIns="0" rIns="0" bIns="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pPr>
            <a:endParaRPr kumimoji="0" lang="en-US" sz="5400" b="0" i="0" u="none" strike="noStrike" cap="none" normalizeH="0" baseline="0" dirty="0">
              <a:ln>
                <a:noFill/>
              </a:ln>
              <a:solidFill>
                <a:schemeClr val="bg1"/>
              </a:solidFill>
              <a:effectLst/>
              <a:latin typeface="IBM Plex Sans" panose="020B0503050203000203" pitchFamily="34" charset="0"/>
              <a:ea typeface="+mj-ea"/>
              <a:cs typeface="+mj-cs"/>
              <a:sym typeface="Arial" panose="020B0604020202020204" pitchFamily="34" charset="0"/>
            </a:endParaRPr>
          </a:p>
        </p:txBody>
      </p:sp>
      <p:sp>
        <p:nvSpPr>
          <p:cNvPr id="16" name="Title"/>
          <p:cNvSpPr>
            <a:spLocks noGrp="1"/>
          </p:cNvSpPr>
          <p:nvPr>
            <p:ph type="title"/>
          </p:nvPr>
        </p:nvSpPr>
        <p:spPr>
          <a:xfrm>
            <a:off x="280416" y="268224"/>
            <a:ext cx="5522976" cy="5726176"/>
          </a:xfrm>
        </p:spPr>
        <p:txBody>
          <a:bodyPr/>
          <a:lstStyle>
            <a:lvl1pPr>
              <a:defRPr b="0" i="0">
                <a:solidFill>
                  <a:schemeClr val="bg1"/>
                </a:solidFill>
                <a:latin typeface="IBM Plex Sans" panose="020B0503050203000203" pitchFamily="34" charset="0"/>
                <a:ea typeface="+mj-ea"/>
                <a:cs typeface="+mj-cs"/>
                <a:sym typeface="+mj-lt"/>
              </a:defRPr>
            </a:lvl1pPr>
          </a:lstStyle>
          <a:p>
            <a:r>
              <a:rPr lang="en-US" dirty="0"/>
              <a:t>Click to edit Master title style</a:t>
            </a:r>
          </a:p>
        </p:txBody>
      </p:sp>
      <p:sp>
        <p:nvSpPr>
          <p:cNvPr id="17" name="Footer Placeholder"/>
          <p:cNvSpPr>
            <a:spLocks noGrp="1"/>
          </p:cNvSpPr>
          <p:nvPr>
            <p:ph type="ftr" sz="quarter" idx="10"/>
          </p:nvPr>
        </p:nvSpPr>
        <p:spPr>
          <a:xfrm>
            <a:off x="304889" y="6383868"/>
            <a:ext cx="5486313" cy="222249"/>
          </a:xfrm>
        </p:spPr>
        <p:txBody>
          <a:bodyPr/>
          <a:lstStyle>
            <a:lvl1pPr>
              <a:defRPr b="0" i="0">
                <a:solidFill>
                  <a:schemeClr val="bg1"/>
                </a:solidFill>
                <a:latin typeface="IBM Plex Sans" panose="020B0503050203000203" pitchFamily="34" charset="0"/>
                <a:ea typeface="+mn-ea"/>
                <a:cs typeface="+mn-cs"/>
                <a:sym typeface="+mn-lt"/>
              </a:defRPr>
            </a:lvl1pPr>
          </a:lstStyle>
          <a:p>
            <a:r>
              <a:rPr lang="en-US" dirty="0"/>
              <a:t>Group Name / DOC ID / Month XX, 2020 / © 2020 IBM Corporation</a:t>
            </a:r>
          </a:p>
        </p:txBody>
      </p:sp>
      <p:pic>
        <p:nvPicPr>
          <p:cNvPr id="19" name="Picture" descr="IBM 8-bar logo"/>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11191750" y="6257437"/>
            <a:ext cx="695452" cy="275721"/>
          </a:xfrm>
          <a:prstGeom prst="rect">
            <a:avLst/>
          </a:prstGeom>
        </p:spPr>
      </p:pic>
    </p:spTree>
    <p:extLst>
      <p:ext uri="{BB962C8B-B14F-4D97-AF65-F5344CB8AC3E}">
        <p14:creationId xmlns:p14="http://schemas.microsoft.com/office/powerpoint/2010/main" val="24755480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191750" y="6257437"/>
            <a:ext cx="695452" cy="275721"/>
          </a:xfrm>
          <a:prstGeom prst="rect">
            <a:avLst/>
          </a:prstGeom>
        </p:spPr>
      </p:pic>
    </p:spTree>
    <p:extLst>
      <p:ext uri="{BB962C8B-B14F-4D97-AF65-F5344CB8AC3E}">
        <p14:creationId xmlns:p14="http://schemas.microsoft.com/office/powerpoint/2010/main" val="25305461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038180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70263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b="0" i="0"/>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227621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mn-lt"/>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8499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mn-lt"/>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036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mn-lt"/>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mn-lt"/>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latin typeface="+mn-lt"/>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7250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287472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616054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35304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26645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5499293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664793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33279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b="0" i="0"/>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latin typeface="IBM Plex Sans" panose="020B0503050203000203" pitchFamily="34" charset="0"/>
              </a:defRPr>
            </a:lvl1pPr>
          </a:lstStyle>
          <a:p>
            <a:pPr lvl="0"/>
            <a:r>
              <a:rPr lang="en-US" dirty="0"/>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0" i="0"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10285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mj-lt"/>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mn-lt"/>
              </a:defRPr>
            </a:lvl1pPr>
            <a:lvl2pPr>
              <a:buClr>
                <a:schemeClr val="tx1"/>
              </a:buClr>
              <a:defRPr>
                <a:solidFill>
                  <a:schemeClr val="tx1"/>
                </a:solidFill>
                <a:latin typeface="+mn-lt"/>
              </a:defRPr>
            </a:lvl2pPr>
            <a:lvl3pPr>
              <a:buClr>
                <a:schemeClr val="tx1"/>
              </a:buClr>
              <a:defRPr>
                <a:solidFill>
                  <a:schemeClr val="tx1"/>
                </a:solidFill>
                <a:latin typeface="+mn-lt"/>
              </a:defRPr>
            </a:lvl3pPr>
            <a:lvl4pPr>
              <a:buClr>
                <a:schemeClr val="tx1"/>
              </a:buClr>
              <a:defRPr>
                <a:solidFill>
                  <a:schemeClr val="tx1"/>
                </a:solidFill>
                <a:latin typeface="+mn-lt"/>
              </a:defRPr>
            </a:lvl4pPr>
            <a:lvl5pPr>
              <a:buClr>
                <a:schemeClr val="tx1"/>
              </a:buCl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mn-lt"/>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mn-lt"/>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678346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671816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56992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739441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39359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11253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442313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70971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24404246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5847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0"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b="0" i="0">
                <a:latin typeface="IBM Plex Sans" panose="020B0503050203000203" pitchFamily="34" charset="0"/>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b="0" i="0">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479888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7798510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491742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4791174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4300648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663724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56569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2187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320769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4606" y="3087490"/>
            <a:ext cx="1722793" cy="683025"/>
          </a:xfrm>
          <a:prstGeom prst="rect">
            <a:avLst/>
          </a:prstGeom>
        </p:spPr>
      </p:pic>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65266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D. Green half">
    <p:bg>
      <p:bgPr>
        <a:gradFill>
          <a:gsLst>
            <a:gs pos="0">
              <a:srgbClr val="4A6C9C"/>
            </a:gs>
            <a:gs pos="100000">
              <a:srgbClr val="2E5597"/>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 imgW="352" imgH="355" progId="TCLayout.ActiveDocument.1">
                  <p:embed/>
                </p:oleObj>
              </mc:Choice>
              <mc:Fallback>
                <p:oleObj name="think-cell Slide" r:id="rId4" imgW="352" imgH="355" progId="TCLayout.ActiveDocument.1">
                  <p:embed/>
                  <p:pic>
                    <p:nvPicPr>
                      <p:cNvPr id="3" name="Object 2" hidden="1"/>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ea typeface="+mn-ea"/>
              <a:cs typeface="+mn-cs"/>
              <a:sym typeface="+mn-lt"/>
            </a:endParaRPr>
          </a:p>
        </p:txBody>
      </p:sp>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13201" t="29195" r="10066" b="29195"/>
          <a:stretch/>
        </p:blipFill>
        <p:spPr>
          <a:xfrm rot="16200000">
            <a:off x="11706639" y="6259515"/>
            <a:ext cx="577851" cy="231140"/>
          </a:xfrm>
          <a:prstGeom prst="rect">
            <a:avLst/>
          </a:prstGeom>
        </p:spPr>
      </p:pic>
      <p:sp>
        <p:nvSpPr>
          <p:cNvPr id="12" name="Picture Placeholder 18"/>
          <p:cNvSpPr>
            <a:spLocks noGrp="1"/>
          </p:cNvSpPr>
          <p:nvPr>
            <p:ph type="pic" sz="quarter" idx="14" hasCustomPrompt="1"/>
          </p:nvPr>
        </p:nvSpPr>
        <p:spPr>
          <a:xfrm>
            <a:off x="6092022" y="0"/>
            <a:ext cx="6099977" cy="6858000"/>
          </a:xfrm>
          <a:prstGeom prst="rect">
            <a:avLst/>
          </a:prstGeom>
          <a:noFill/>
        </p:spPr>
        <p:txBody>
          <a:bodyPr lIns="914400" tIns="914400" rIns="914400" bIns="914400"/>
          <a:lstStyle>
            <a:lvl1pPr algn="ctr">
              <a:defRPr sz="1800" baseline="0">
                <a:latin typeface="+mn-lt"/>
                <a:ea typeface="+mn-ea"/>
                <a:cs typeface="+mn-cs"/>
                <a:sym typeface="+mn-lt"/>
              </a:defRPr>
            </a:lvl1pPr>
          </a:lstStyle>
          <a:p>
            <a:r>
              <a:rPr lang="en-US" dirty="0"/>
              <a:t>Click icon below to insert an image or remove this placeholder to use the whitespace in another way</a:t>
            </a:r>
          </a:p>
        </p:txBody>
      </p:sp>
      <p:sp>
        <p:nvSpPr>
          <p:cNvPr id="15" name="Date Placeholder 2"/>
          <p:cNvSpPr>
            <a:spLocks noGrp="1"/>
          </p:cNvSpPr>
          <p:nvPr>
            <p:ph type="dt" sz="half" idx="15"/>
          </p:nvPr>
        </p:nvSpPr>
        <p:spPr>
          <a:xfrm>
            <a:off x="9677401" y="6394777"/>
            <a:ext cx="1482051" cy="164148"/>
          </a:xfrm>
          <a:prstGeom prst="rect">
            <a:avLst/>
          </a:prstGeom>
        </p:spPr>
        <p:txBody>
          <a:bodyPr/>
          <a:lstStyle>
            <a:lvl1pPr>
              <a:defRPr>
                <a:solidFill>
                  <a:schemeClr val="bg1">
                    <a:lumMod val="50000"/>
                  </a:schemeClr>
                </a:solidFill>
                <a:latin typeface="+mn-lt"/>
                <a:ea typeface="+mn-ea"/>
                <a:cs typeface="+mn-cs"/>
                <a:sym typeface="+mn-lt"/>
              </a:defRPr>
            </a:lvl1pPr>
          </a:lstStyle>
          <a:p>
            <a:endParaRPr lang="en-US" dirty="0"/>
          </a:p>
        </p:txBody>
      </p:sp>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5689583" y="0"/>
            <a:ext cx="416951" cy="6858000"/>
          </a:xfrm>
          <a:prstGeom prst="rect">
            <a:avLst/>
          </a:prstGeom>
        </p:spPr>
      </p:pic>
      <p:sp>
        <p:nvSpPr>
          <p:cNvPr id="13" name="Title 1"/>
          <p:cNvSpPr>
            <a:spLocks noGrp="1"/>
          </p:cNvSpPr>
          <p:nvPr>
            <p:ph type="title" hasCustomPrompt="1"/>
          </p:nvPr>
        </p:nvSpPr>
        <p:spPr bwMode="blackWhite">
          <a:xfrm>
            <a:off x="261319" y="1785600"/>
            <a:ext cx="4698765" cy="3286800"/>
          </a:xfrm>
          <a:prstGeom prst="rect">
            <a:avLst/>
          </a:prstGeom>
          <a:noFill/>
        </p:spPr>
        <p:txBody>
          <a:bodyPr wrap="square" lIns="0" tIns="0" rIns="320040" bIns="0" anchor="ctr">
            <a:noAutofit/>
          </a:bodyPr>
          <a:lstStyle>
            <a:lvl1pPr>
              <a:defRPr sz="4533">
                <a:solidFill>
                  <a:schemeClr val="bg1"/>
                </a:solidFill>
                <a:latin typeface="+mj-lt"/>
                <a:ea typeface="+mj-ea"/>
                <a:cs typeface="+mj-cs"/>
                <a:sym typeface="+mj-lt"/>
              </a:defRPr>
            </a:lvl1pPr>
          </a:lstStyle>
          <a:p>
            <a:r>
              <a:rPr lang="en-US" dirty="0"/>
              <a:t>Click to add title</a:t>
            </a:r>
          </a:p>
        </p:txBody>
      </p:sp>
      <p:sp>
        <p:nvSpPr>
          <p:cNvPr id="14" name="TextBox 13"/>
          <p:cNvSpPr txBox="1"/>
          <p:nvPr userDrawn="1"/>
        </p:nvSpPr>
        <p:spPr>
          <a:xfrm>
            <a:off x="261319" y="6598693"/>
            <a:ext cx="234461" cy="127000"/>
          </a:xfrm>
          <a:prstGeom prst="rect">
            <a:avLst/>
          </a:prstGeom>
          <a:noFill/>
        </p:spPr>
        <p:txBody>
          <a:bodyPr vert="horz" wrap="none" lIns="0" tIns="0" rIns="0" bIns="0" rtlCol="0" anchor="t" anchorCtr="0">
            <a:noAutofit/>
          </a:bodyPr>
          <a:lstStyle>
            <a:defPPr>
              <a:defRPr lang="en-US"/>
            </a:defPPr>
            <a:lvl1pPr marR="0" lvl="0" indent="0" fontAlgn="auto">
              <a:lnSpc>
                <a:spcPct val="100000"/>
              </a:lnSpc>
              <a:spcBef>
                <a:spcPct val="0"/>
              </a:spcBef>
              <a:spcAft>
                <a:spcPct val="0"/>
              </a:spcAft>
              <a:buClrTx/>
              <a:buSzTx/>
              <a:buFontTx/>
              <a:buNone/>
              <a:tabLst/>
              <a:defRPr sz="800" b="0" i="0" u="none" spc="0">
                <a:solidFill>
                  <a:srgbClr val="FFFFFF"/>
                </a:solidFill>
                <a:latin typeface="Arial" panose="020B0604020202020204" pitchFamily="34" charset="0"/>
              </a:defRPr>
            </a:lvl1pPr>
          </a:lstStyle>
          <a:p>
            <a:pPr lvl="0"/>
            <a:fld id="{DFCF27A5-1A5B-48D3-A060-2758FFBB1ADD}" type="slidenum">
              <a:rPr lang="en-US" sz="1067" smtClean="0">
                <a:sym typeface="+mn-lt"/>
              </a:rPr>
              <a:pPr lvl="0"/>
              <a:t>‹#›</a:t>
            </a:fld>
            <a:endParaRPr lang="en-US" sz="1067" dirty="0">
              <a:sym typeface="+mn-lt"/>
            </a:endParaRPr>
          </a:p>
        </p:txBody>
      </p:sp>
      <p:sp>
        <p:nvSpPr>
          <p:cNvPr id="17" name="Copyright" hidden="1"/>
          <p:cNvSpPr txBox="1"/>
          <p:nvPr userDrawn="1"/>
        </p:nvSpPr>
        <p:spPr>
          <a:xfrm rot="16200000">
            <a:off x="9486903" y="3350995"/>
            <a:ext cx="5133975" cy="96950"/>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mn-lt"/>
              </a:rPr>
              <a:t>Copyright © 2020 by Boston Consulting Group. All rights reserved.</a:t>
            </a:r>
          </a:p>
        </p:txBody>
      </p:sp>
    </p:spTree>
    <p:extLst>
      <p:ext uri="{BB962C8B-B14F-4D97-AF65-F5344CB8AC3E}">
        <p14:creationId xmlns:p14="http://schemas.microsoft.com/office/powerpoint/2010/main" val="269623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539984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Text 1">
    <p:spTree>
      <p:nvGrpSpPr>
        <p:cNvPr id="1" name=""/>
        <p:cNvGrpSpPr/>
        <p:nvPr/>
      </p:nvGrpSpPr>
      <p:grpSpPr>
        <a:xfrm>
          <a:off x="0" y="0"/>
          <a:ext cx="0" cy="0"/>
          <a:chOff x="0" y="0"/>
          <a:chExt cx="0" cy="0"/>
        </a:xfrm>
      </p:grpSpPr>
      <p:graphicFrame>
        <p:nvGraphicFramePr>
          <p:cNvPr id="28" name="Object 27" hidden="1">
            <a:extLst>
              <a:ext uri="{FF2B5EF4-FFF2-40B4-BE49-F238E27FC236}">
                <a16:creationId xmlns:a16="http://schemas.microsoft.com/office/drawing/2014/main" id="{78B5DA42-2028-424E-B6F6-4F9D62B29B1F}"/>
              </a:ext>
            </a:extLst>
          </p:cNvPr>
          <p:cNvGraphicFramePr>
            <a:graphicFrameLocks noChangeAspect="1"/>
          </p:cNvGraphicFramePr>
          <p:nvPr userDrawn="1">
            <p:custDataLst>
              <p:tags r:id="rId1"/>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8" name="Object 27" hidden="1">
                        <a:extLst>
                          <a:ext uri="{FF2B5EF4-FFF2-40B4-BE49-F238E27FC236}">
                            <a16:creationId xmlns:a16="http://schemas.microsoft.com/office/drawing/2014/main" id="{78B5DA42-2028-424E-B6F6-4F9D62B29B1F}"/>
                          </a:ext>
                        </a:extLst>
                      </p:cNvPr>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70E699B1-5FD6-AE4F-8443-9018BD44C007}"/>
              </a:ext>
            </a:extLst>
          </p:cNvPr>
          <p:cNvSpPr>
            <a:spLocks noGrp="1"/>
          </p:cNvSpPr>
          <p:nvPr>
            <p:ph sz="quarter" idx="10"/>
          </p:nvPr>
        </p:nvSpPr>
        <p:spPr>
          <a:xfrm>
            <a:off x="261319" y="898198"/>
            <a:ext cx="11552732" cy="5437717"/>
          </a:xfrm>
        </p:spPr>
        <p:txBody>
          <a:bodyPr/>
          <a:lstStyle>
            <a:lvl1pPr>
              <a:defRPr>
                <a:latin typeface="+mn-lt"/>
                <a:ea typeface="+mn-ea"/>
                <a:cs typeface="+mn-cs"/>
                <a:sym typeface="+mn-lt"/>
              </a:defRPr>
            </a:lvl1pPr>
            <a:lvl2pPr>
              <a:defRPr>
                <a:latin typeface="+mn-lt"/>
                <a:ea typeface="+mn-ea"/>
                <a:cs typeface="+mn-cs"/>
                <a:sym typeface="+mn-lt"/>
              </a:defRPr>
            </a:lvl2pPr>
            <a:lvl3pPr>
              <a:defRPr>
                <a:latin typeface="+mn-lt"/>
                <a:ea typeface="+mn-ea"/>
                <a:cs typeface="+mn-cs"/>
                <a:sym typeface="+mn-lt"/>
              </a:defRPr>
            </a:lvl3pPr>
            <a:lvl4pPr>
              <a:defRPr>
                <a:latin typeface="+mn-lt"/>
                <a:ea typeface="+mn-ea"/>
                <a:cs typeface="+mn-cs"/>
                <a:sym typeface="+mn-lt"/>
              </a:defRPr>
            </a:lvl4pPr>
            <a:lvl5pPr>
              <a:defRPr>
                <a:latin typeface="+mn-lt"/>
                <a:ea typeface="+mn-ea"/>
                <a:cs typeface="+mn-cs"/>
                <a:sym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1FF23A64-81C7-2A43-83D6-E8CAB5627598}"/>
              </a:ext>
            </a:extLst>
          </p:cNvPr>
          <p:cNvSpPr txBox="1"/>
          <p:nvPr userDrawn="1">
            <p:custDataLst>
              <p:tags r:id="rId2"/>
            </p:custDataLst>
          </p:nvPr>
        </p:nvSpPr>
        <p:spPr>
          <a:xfrm>
            <a:off x="4948365" y="6467925"/>
            <a:ext cx="2648482" cy="390141"/>
          </a:xfrm>
          <a:prstGeom prst="rect">
            <a:avLst/>
          </a:prstGeom>
          <a:noFill/>
        </p:spPr>
        <p:txBody>
          <a:bodyPr wrap="none" tIns="120000" bIns="120000" rtlCol="0" anchor="t">
            <a:spAutoFit/>
          </a:bodyPr>
          <a:lstStyle/>
          <a:p>
            <a:pPr marL="0" indent="0" algn="ctr" defTabSz="1219170" fontAlgn="base">
              <a:lnSpc>
                <a:spcPct val="90000"/>
              </a:lnSpc>
              <a:spcBef>
                <a:spcPct val="0"/>
              </a:spcBef>
              <a:spcAft>
                <a:spcPct val="0"/>
              </a:spcAft>
              <a:buFontTx/>
              <a:buNone/>
            </a:pPr>
            <a:r>
              <a:rPr lang="en-US" sz="1067" dirty="0">
                <a:solidFill>
                  <a:srgbClr val="191919"/>
                </a:solidFill>
                <a:latin typeface="+mn-lt"/>
                <a:ea typeface="+mn-ea"/>
                <a:cs typeface="+mn-cs"/>
                <a:sym typeface="+mn-lt"/>
              </a:rPr>
              <a:t>IBM Confidential: Project ORANGE NDA</a:t>
            </a:r>
          </a:p>
        </p:txBody>
      </p:sp>
      <p:sp>
        <p:nvSpPr>
          <p:cNvPr id="7" name="Title Placeholder 1"/>
          <p:cNvSpPr>
            <a:spLocks noGrp="1"/>
          </p:cNvSpPr>
          <p:nvPr>
            <p:ph type="title"/>
          </p:nvPr>
        </p:nvSpPr>
        <p:spPr>
          <a:xfrm>
            <a:off x="261319" y="185693"/>
            <a:ext cx="11552732" cy="688120"/>
          </a:xfrm>
          <a:prstGeom prst="rect">
            <a:avLst/>
          </a:prstGeom>
        </p:spPr>
        <p:txBody>
          <a:bodyPr vert="horz" wrap="square" lIns="0" tIns="36576" rIns="0" bIns="36576" rtlCol="0" anchor="t">
            <a:noAutofit/>
          </a:bodyPr>
          <a:lstStyle>
            <a:lvl1pPr>
              <a:defRPr sz="2667">
                <a:solidFill>
                  <a:srgbClr val="4C6C9C"/>
                </a:solidFill>
                <a:latin typeface="+mj-lt"/>
                <a:ea typeface="+mj-ea"/>
                <a:cs typeface="+mj-cs"/>
                <a:sym typeface="+mj-lt"/>
              </a:defRPr>
            </a:lvl1pPr>
          </a:lstStyle>
          <a:p>
            <a:r>
              <a:rPr lang="en-US" dirty="0"/>
              <a:t>Click to add title</a:t>
            </a:r>
          </a:p>
        </p:txBody>
      </p:sp>
      <p:sp>
        <p:nvSpPr>
          <p:cNvPr id="11" name="Copyright" hidden="1"/>
          <p:cNvSpPr txBox="1"/>
          <p:nvPr userDrawn="1"/>
        </p:nvSpPr>
        <p:spPr>
          <a:xfrm rot="16200000">
            <a:off x="9486903" y="3350997"/>
            <a:ext cx="5133975" cy="96950"/>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mn-lt"/>
              </a:rPr>
              <a:t>Copyright © 2020 by Boston Consulting Group. All rights reserved.</a:t>
            </a:r>
          </a:p>
        </p:txBody>
      </p:sp>
    </p:spTree>
    <p:extLst>
      <p:ext uri="{BB962C8B-B14F-4D97-AF65-F5344CB8AC3E}">
        <p14:creationId xmlns:p14="http://schemas.microsoft.com/office/powerpoint/2010/main" val="5769021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208">
          <p15:clr>
            <a:srgbClr val="CCCCCC"/>
          </p15:clr>
        </p15:guide>
        <p15:guide id="2" pos="5536">
          <p15:clr>
            <a:srgbClr val="CCCCCC"/>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1_Quote">
    <p:bg>
      <p:bgPr>
        <a:solidFill>
          <a:srgbClr val="002D9C"/>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9" y="1589"/>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2" y="101444"/>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2"/>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0F62FE"/>
          </a:solidFill>
          <a:ln>
            <a:noFill/>
          </a:ln>
          <a:effectLst/>
        </p:spPr>
        <p:txBody>
          <a:bodyPr vert="horz" wrap="square" lIns="91440" tIns="45720" rIns="91440" bIns="45720" numCol="1" anchor="t" anchorCtr="0" compatLnSpc="1">
            <a:prstTxWarp prst="textNoShape">
              <a:avLst/>
            </a:prstTxWarp>
            <a:noAutofit/>
          </a:bodyPr>
          <a:lstStyle/>
          <a:p>
            <a:endParaRPr lang="en-US" sz="1351" dirty="0">
              <a:latin typeface="+mn-lt"/>
              <a:ea typeface="+mn-ea"/>
              <a:cs typeface="+mn-cs"/>
              <a:sym typeface="+mn-lt"/>
            </a:endParaRPr>
          </a:p>
        </p:txBody>
      </p:sp>
      <p:sp>
        <p:nvSpPr>
          <p:cNvPr id="8"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rgbClr val="FFFFFF"/>
                </a:solidFill>
                <a:latin typeface="+mn-lt"/>
                <a:ea typeface="+mn-ea"/>
                <a:cs typeface="+mn-cs"/>
                <a:sym typeface="+mn-lt"/>
              </a:defRPr>
            </a:lvl1pPr>
          </a:lstStyle>
          <a:p>
            <a:r>
              <a:rPr lang="en-US"/>
              <a:t>Group Name / DOC ID / Month XX, 2020 / © 2020 IBM Corporation</a:t>
            </a:r>
            <a:endParaRPr lang="en-US" dirty="0"/>
          </a:p>
        </p:txBody>
      </p:sp>
      <p:sp>
        <p:nvSpPr>
          <p:cNvPr id="9" name="TextBox 8"/>
          <p:cNvSpPr txBox="1"/>
          <p:nvPr userDrawn="1"/>
        </p:nvSpPr>
        <p:spPr>
          <a:xfrm>
            <a:off x="9448803" y="6383868"/>
            <a:ext cx="2438309" cy="222249"/>
          </a:xfrm>
          <a:prstGeom prst="rect">
            <a:avLst/>
          </a:prstGeom>
          <a:noFill/>
        </p:spPr>
        <p:txBody>
          <a:bodyPr wrap="none" lIns="0" tIns="0" rIns="0" bIns="0" rtlCol="0" anchor="ctr">
            <a:noAutofit/>
          </a:bodyPr>
          <a:lstStyle/>
          <a:p>
            <a:pPr algn="r"/>
            <a:fld id="{34856D3D-2F6C-4AE1-882B-D3A5A57C1B76}" type="slidenum">
              <a:rPr lang="en-US" sz="800" smtClean="0">
                <a:solidFill>
                  <a:srgbClr val="FFFFFF"/>
                </a:solidFill>
                <a:latin typeface="+mn-lt"/>
                <a:ea typeface="+mn-ea"/>
                <a:cs typeface="+mn-cs"/>
                <a:sym typeface="+mn-lt"/>
              </a:rPr>
              <a:pPr algn="r"/>
              <a:t>‹#›</a:t>
            </a:fld>
            <a:endParaRPr lang="en-US" sz="800" dirty="0">
              <a:solidFill>
                <a:srgbClr val="FFFFFF"/>
              </a:solidFill>
              <a:latin typeface="+mn-lt"/>
              <a:ea typeface="+mn-ea"/>
              <a:cs typeface="+mn-cs"/>
              <a:sym typeface="+mn-lt"/>
            </a:endParaRPr>
          </a:p>
        </p:txBody>
      </p:sp>
    </p:spTree>
    <p:extLst>
      <p:ext uri="{BB962C8B-B14F-4D97-AF65-F5344CB8AC3E}">
        <p14:creationId xmlns:p14="http://schemas.microsoft.com/office/powerpoint/2010/main" val="2689437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9" y="1589"/>
                        <a:ext cx="1588" cy="1588"/>
                      </a:xfrm>
                      <a:prstGeom prst="rect">
                        <a:avLst/>
                      </a:prstGeom>
                    </p:spPr>
                  </p:pic>
                </p:oleObj>
              </mc:Fallback>
            </mc:AlternateContent>
          </a:graphicData>
        </a:graphic>
      </p:graphicFrame>
      <p:sp>
        <p:nvSpPr>
          <p:cNvPr id="4" name="Rectangle 3" hidden="1"/>
          <p:cNvSpPr/>
          <p:nvPr userDrawn="1">
            <p:custDataLst>
              <p:tags r:id="rId2"/>
            </p:custDataLst>
          </p:nvPr>
        </p:nvSpPr>
        <p:spPr bwMode="auto">
          <a:xfrm>
            <a:off x="0" y="0"/>
            <a:ext cx="211667" cy="211667"/>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none" lIns="0" tIns="0" rIns="0" bIns="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pPr>
            <a:endParaRPr kumimoji="0" lang="en-US" sz="5400" b="0" i="0" u="none" strike="noStrike" cap="none" normalizeH="0" baseline="0" dirty="0">
              <a:ln>
                <a:noFill/>
              </a:ln>
              <a:solidFill>
                <a:schemeClr val="bg1"/>
              </a:solidFill>
              <a:effectLst/>
              <a:latin typeface="Arial" panose="020B0604020202020204" pitchFamily="34" charset="0"/>
              <a:ea typeface="+mj-ea"/>
              <a:cs typeface="+mj-cs"/>
              <a:sym typeface="Arial" panose="020B0604020202020204" pitchFamily="34" charset="0"/>
            </a:endParaRPr>
          </a:p>
        </p:txBody>
      </p:sp>
      <p:sp>
        <p:nvSpPr>
          <p:cNvPr id="16" name="Title"/>
          <p:cNvSpPr>
            <a:spLocks noGrp="1"/>
          </p:cNvSpPr>
          <p:nvPr>
            <p:ph type="title"/>
          </p:nvPr>
        </p:nvSpPr>
        <p:spPr>
          <a:xfrm>
            <a:off x="280416" y="268224"/>
            <a:ext cx="5522976" cy="5726176"/>
          </a:xfrm>
        </p:spPr>
        <p:txBody>
          <a:bodyPr/>
          <a:lstStyle>
            <a:lvl1pPr>
              <a:defRPr>
                <a:solidFill>
                  <a:schemeClr val="bg1"/>
                </a:solidFill>
                <a:latin typeface="+mj-lt"/>
                <a:ea typeface="+mj-ea"/>
                <a:cs typeface="+mj-cs"/>
                <a:sym typeface="+mj-lt"/>
              </a:defRPr>
            </a:lvl1pPr>
          </a:lstStyle>
          <a:p>
            <a:r>
              <a:rPr lang="en-US"/>
              <a:t>Click to edit Master title style</a:t>
            </a:r>
            <a:endParaRPr lang="en-US" dirty="0"/>
          </a:p>
        </p:txBody>
      </p:sp>
      <p:sp>
        <p:nvSpPr>
          <p:cNvPr id="17" name="Footer Placeholder"/>
          <p:cNvSpPr>
            <a:spLocks noGrp="1"/>
          </p:cNvSpPr>
          <p:nvPr>
            <p:ph type="ftr" sz="quarter" idx="10"/>
          </p:nvPr>
        </p:nvSpPr>
        <p:spPr>
          <a:xfrm>
            <a:off x="304889" y="6383868"/>
            <a:ext cx="5486313" cy="222249"/>
          </a:xfrm>
        </p:spPr>
        <p:txBody>
          <a:bodyPr/>
          <a:lstStyle>
            <a:lvl1pPr>
              <a:defRPr>
                <a:solidFill>
                  <a:schemeClr val="bg1"/>
                </a:solidFill>
                <a:latin typeface="+mn-lt"/>
                <a:ea typeface="+mn-ea"/>
                <a:cs typeface="+mn-cs"/>
                <a:sym typeface="+mn-lt"/>
              </a:defRPr>
            </a:lvl1pPr>
          </a:lstStyle>
          <a:p>
            <a:r>
              <a:rPr lang="en-US"/>
              <a:t>Group Name / DOC ID / Month XX, 2020 / © 2020 IBM Corporation</a:t>
            </a:r>
            <a:endParaRPr lang="en-US" dirty="0"/>
          </a:p>
        </p:txBody>
      </p:sp>
      <p:pic>
        <p:nvPicPr>
          <p:cNvPr id="19" name="Picture" descr="IBM 8-bar logo"/>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11191750" y="6257437"/>
            <a:ext cx="695452" cy="275721"/>
          </a:xfrm>
          <a:prstGeom prst="rect">
            <a:avLst/>
          </a:prstGeom>
        </p:spPr>
      </p:pic>
    </p:spTree>
    <p:extLst>
      <p:ext uri="{BB962C8B-B14F-4D97-AF65-F5344CB8AC3E}">
        <p14:creationId xmlns:p14="http://schemas.microsoft.com/office/powerpoint/2010/main" val="3449615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and Text 4">
    <p:spTree>
      <p:nvGrpSpPr>
        <p:cNvPr id="1" name=""/>
        <p:cNvGrpSpPr/>
        <p:nvPr/>
      </p:nvGrpSpPr>
      <p:grpSpPr>
        <a:xfrm>
          <a:off x="0" y="0"/>
          <a:ext cx="0" cy="0"/>
          <a:chOff x="0" y="0"/>
          <a:chExt cx="0" cy="0"/>
        </a:xfrm>
      </p:grpSpPr>
      <p:graphicFrame>
        <p:nvGraphicFramePr>
          <p:cNvPr id="28" name="Object 27" hidden="1">
            <a:extLst>
              <a:ext uri="{FF2B5EF4-FFF2-40B4-BE49-F238E27FC236}">
                <a16:creationId xmlns:a16="http://schemas.microsoft.com/office/drawing/2014/main" id="{78B5DA42-2028-424E-B6F6-4F9D62B29B1F}"/>
              </a:ext>
            </a:extLst>
          </p:cNvPr>
          <p:cNvGraphicFramePr>
            <a:graphicFrameLocks noChangeAspect="1"/>
          </p:cNvGraphicFramePr>
          <p:nvPr userDrawn="1">
            <p:custDataLst>
              <p:tags r:id="rId1"/>
            </p:custData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8" name="Object 27" hidden="1">
                        <a:extLst>
                          <a:ext uri="{FF2B5EF4-FFF2-40B4-BE49-F238E27FC236}">
                            <a16:creationId xmlns:a16="http://schemas.microsoft.com/office/drawing/2014/main" id="{78B5DA42-2028-424E-B6F6-4F9D62B29B1F}"/>
                          </a:ext>
                        </a:extLst>
                      </p:cNvPr>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10" name="Content Placeholder 3">
            <a:extLst>
              <a:ext uri="{FF2B5EF4-FFF2-40B4-BE49-F238E27FC236}">
                <a16:creationId xmlns:a16="http://schemas.microsoft.com/office/drawing/2014/main" id="{52FF5110-7E7C-1142-8563-A7C0F3DA4529}"/>
              </a:ext>
            </a:extLst>
          </p:cNvPr>
          <p:cNvSpPr>
            <a:spLocks noGrp="1"/>
          </p:cNvSpPr>
          <p:nvPr>
            <p:ph sz="quarter" idx="10"/>
          </p:nvPr>
        </p:nvSpPr>
        <p:spPr>
          <a:xfrm>
            <a:off x="260349" y="898198"/>
            <a:ext cx="11553699" cy="5437717"/>
          </a:xfrm>
        </p:spPr>
        <p:txBody>
          <a:bodyPr/>
          <a:lstStyle>
            <a:lvl1pPr>
              <a:defRPr>
                <a:latin typeface="+mn-lt"/>
                <a:ea typeface="+mn-ea"/>
                <a:cs typeface="+mn-cs"/>
                <a:sym typeface="+mn-lt"/>
              </a:defRPr>
            </a:lvl1pPr>
            <a:lvl2pPr>
              <a:defRPr>
                <a:latin typeface="+mn-lt"/>
                <a:ea typeface="+mn-ea"/>
                <a:cs typeface="+mn-cs"/>
                <a:sym typeface="+mn-lt"/>
              </a:defRPr>
            </a:lvl2pPr>
            <a:lvl3pPr>
              <a:defRPr>
                <a:latin typeface="+mn-lt"/>
                <a:ea typeface="+mn-ea"/>
                <a:cs typeface="+mn-cs"/>
                <a:sym typeface="+mn-lt"/>
              </a:defRPr>
            </a:lvl3pPr>
            <a:lvl4pPr>
              <a:defRPr>
                <a:latin typeface="+mn-lt"/>
                <a:ea typeface="+mn-ea"/>
                <a:cs typeface="+mn-cs"/>
                <a:sym typeface="+mn-lt"/>
              </a:defRPr>
            </a:lvl4pPr>
            <a:lvl5pPr>
              <a:defRPr>
                <a:latin typeface="+mn-lt"/>
                <a:ea typeface="+mn-ea"/>
                <a:cs typeface="+mn-cs"/>
                <a:sym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p:cNvSpPr>
            <a:spLocks noGrp="1"/>
          </p:cNvSpPr>
          <p:nvPr>
            <p:ph type="title"/>
            <p:custDataLst>
              <p:tags r:id="rId2"/>
            </p:custDataLst>
          </p:nvPr>
        </p:nvSpPr>
        <p:spPr>
          <a:xfrm>
            <a:off x="261320" y="185693"/>
            <a:ext cx="11277600" cy="688120"/>
          </a:xfrm>
        </p:spPr>
        <p:txBody>
          <a:bodyPr/>
          <a:lstStyle>
            <a:lvl1pPr>
              <a:defRPr>
                <a:latin typeface="+mj-lt"/>
                <a:ea typeface="+mj-ea"/>
                <a:cs typeface="+mj-cs"/>
                <a:sym typeface="+mj-lt"/>
              </a:defRPr>
            </a:lvl1pPr>
          </a:lstStyle>
          <a:p>
            <a:r>
              <a:rPr lang="en-US"/>
              <a:t>Click to edit Master title style</a:t>
            </a:r>
            <a:endParaRPr lang="en-US" dirty="0"/>
          </a:p>
        </p:txBody>
      </p:sp>
      <p:sp>
        <p:nvSpPr>
          <p:cNvPr id="16" name="Copyright" hidden="1"/>
          <p:cNvSpPr txBox="1"/>
          <p:nvPr userDrawn="1"/>
        </p:nvSpPr>
        <p:spPr>
          <a:xfrm rot="16200000">
            <a:off x="9486903" y="3350997"/>
            <a:ext cx="5133975" cy="96950"/>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lumMod val="50000"/>
                  </a:schemeClr>
                </a:solidFill>
                <a:latin typeface="+mn-lt"/>
                <a:ea typeface="+mn-ea"/>
                <a:cs typeface="+mn-cs"/>
                <a:sym typeface="+mn-lt"/>
              </a:rPr>
              <a:t>Copyright © 2020 by Boston Consulting Group. All rights reserved.</a:t>
            </a:r>
          </a:p>
        </p:txBody>
      </p:sp>
    </p:spTree>
    <p:extLst>
      <p:ext uri="{BB962C8B-B14F-4D97-AF65-F5344CB8AC3E}">
        <p14:creationId xmlns:p14="http://schemas.microsoft.com/office/powerpoint/2010/main" val="25935634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208">
          <p15:clr>
            <a:srgbClr val="CCCCCC"/>
          </p15:clr>
        </p15:guide>
        <p15:guide id="2" pos="5536">
          <p15:clr>
            <a:srgbClr val="CCCCCC"/>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ck title, text (split background)">
    <p:bg>
      <p:bgPr>
        <a:solidFill>
          <a:srgbClr val="000000"/>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2"/>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5" imgW="286" imgH="286" progId="TCLayout.ActiveDocument.1">
                  <p:embed/>
                </p:oleObj>
              </mc:Choice>
              <mc:Fallback>
                <p:oleObj name="think-cell Slide" r:id="rId5" imgW="286" imgH="286" progId="TCLayout.ActiveDocument.1">
                  <p:embed/>
                  <p:pic>
                    <p:nvPicPr>
                      <p:cNvPr id="8" name="Object 7" hidden="1"/>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4" name="Rectangle 3" hidden="1"/>
          <p:cNvSpPr/>
          <p:nvPr userDrawn="1">
            <p:custDataLst>
              <p:tags r:id="rId3"/>
            </p:custDataLst>
          </p:nvPr>
        </p:nvSpPr>
        <p:spPr bwMode="auto">
          <a:xfrm>
            <a:off x="0" y="0"/>
            <a:ext cx="211667" cy="211667"/>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none" lIns="0" tIns="0" rIns="0" bIns="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anose="020B0604020202020204" pitchFamily="34" charset="0"/>
              <a:ea typeface="+mj-ea"/>
              <a:cs typeface="+mj-cs"/>
              <a:sym typeface="Arial" panose="020B0604020202020204" pitchFamily="34" charset="0"/>
            </a:endParaRPr>
          </a:p>
        </p:txBody>
      </p:sp>
      <p:sp>
        <p:nvSpPr>
          <p:cNvPr id="2" name="Title"/>
          <p:cNvSpPr>
            <a:spLocks noGrp="1"/>
          </p:cNvSpPr>
          <p:nvPr>
            <p:ph type="title"/>
          </p:nvPr>
        </p:nvSpPr>
        <p:spPr>
          <a:xfrm>
            <a:off x="280418" y="268224"/>
            <a:ext cx="5522885" cy="5726176"/>
          </a:xfrm>
        </p:spPr>
        <p:txBody>
          <a:bodyPr/>
          <a:lstStyle>
            <a:lvl1pPr>
              <a:defRPr>
                <a:solidFill>
                  <a:schemeClr val="bg1"/>
                </a:solidFill>
                <a:latin typeface="+mj-lt"/>
                <a:ea typeface="+mj-ea"/>
                <a:cs typeface="+mj-cs"/>
                <a:sym typeface="+mj-lt"/>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mn-lt"/>
              <a:ea typeface="+mn-ea"/>
              <a:cs typeface="+mn-cs"/>
              <a:sym typeface="+mn-lt"/>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mn-lt"/>
                <a:ea typeface="+mn-ea"/>
                <a:cs typeface="+mn-cs"/>
                <a:sym typeface="+mn-lt"/>
              </a:defRPr>
            </a:lvl1pPr>
            <a:lvl2pPr>
              <a:buClr>
                <a:schemeClr val="tx1"/>
              </a:buClr>
              <a:defRPr>
                <a:solidFill>
                  <a:schemeClr val="tx1"/>
                </a:solidFill>
                <a:latin typeface="+mn-lt"/>
                <a:ea typeface="+mn-ea"/>
                <a:cs typeface="+mn-cs"/>
                <a:sym typeface="+mn-lt"/>
              </a:defRPr>
            </a:lvl2pPr>
            <a:lvl3pPr>
              <a:buClr>
                <a:schemeClr val="tx1"/>
              </a:buClr>
              <a:defRPr>
                <a:solidFill>
                  <a:schemeClr val="tx1"/>
                </a:solidFill>
                <a:latin typeface="+mn-lt"/>
                <a:ea typeface="+mn-ea"/>
                <a:cs typeface="+mn-cs"/>
                <a:sym typeface="+mn-lt"/>
              </a:defRPr>
            </a:lvl3pPr>
            <a:lvl4pPr>
              <a:buClr>
                <a:schemeClr val="tx1"/>
              </a:buClr>
              <a:defRPr>
                <a:solidFill>
                  <a:schemeClr val="tx1"/>
                </a:solidFill>
                <a:latin typeface="+mn-lt"/>
                <a:ea typeface="+mn-ea"/>
                <a:cs typeface="+mn-cs"/>
                <a:sym typeface="+mn-lt"/>
              </a:defRPr>
            </a:lvl4pPr>
            <a:lvl5pPr>
              <a:buClr>
                <a:schemeClr val="tx1"/>
              </a:buClr>
              <a:defRPr>
                <a:solidFill>
                  <a:schemeClr val="tx1"/>
                </a:solidFill>
                <a:latin typeface="+mn-lt"/>
                <a:ea typeface="+mn-ea"/>
                <a:cs typeface="+mn-cs"/>
                <a:sym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latin typeface="+mn-lt"/>
                <a:ea typeface="+mn-ea"/>
                <a:cs typeface="+mn-cs"/>
                <a:sym typeface="+mn-lt"/>
              </a:defRPr>
            </a:lvl1pPr>
          </a:lstStyle>
          <a:p>
            <a:r>
              <a:rPr lang="en-US"/>
              <a:t>Group Name / DOC ID / Month XX, 2020 / © 2020 IBM Corporation</a:t>
            </a:r>
            <a:endParaRPr lang="en-US" dirty="0"/>
          </a:p>
        </p:txBody>
      </p:sp>
      <p:sp>
        <p:nvSpPr>
          <p:cNvPr id="9" name="TextBox 8"/>
          <p:cNvSpPr txBox="1"/>
          <p:nvPr userDrawn="1"/>
        </p:nvSpPr>
        <p:spPr>
          <a:xfrm>
            <a:off x="9448803" y="6383868"/>
            <a:ext cx="2438309" cy="222249"/>
          </a:xfrm>
          <a:prstGeom prst="rect">
            <a:avLst/>
          </a:prstGeom>
          <a:noFill/>
        </p:spPr>
        <p:txBody>
          <a:bodyPr wrap="none" lIns="0" tIns="0" rIns="0" bIns="0" rtlCol="0" anchor="ctr">
            <a:noAutofit/>
          </a:bodyPr>
          <a:lstStyle/>
          <a:p>
            <a:pPr algn="r"/>
            <a:fld id="{34856D3D-2F6C-4AE1-882B-D3A5A57C1B76}" type="slidenum">
              <a:rPr lang="en-US" sz="800" smtClean="0">
                <a:solidFill>
                  <a:srgbClr val="000000"/>
                </a:solidFill>
                <a:latin typeface="+mn-lt"/>
                <a:ea typeface="+mn-ea"/>
                <a:cs typeface="+mn-cs"/>
                <a:sym typeface="+mn-lt"/>
              </a:rPr>
              <a:pPr algn="r"/>
              <a:t>‹#›</a:t>
            </a:fld>
            <a:endParaRPr lang="en-US" sz="800" dirty="0">
              <a:solidFill>
                <a:srgbClr val="000000"/>
              </a:solidFill>
              <a:latin typeface="+mn-lt"/>
              <a:ea typeface="+mn-ea"/>
              <a:cs typeface="+mn-cs"/>
              <a:sym typeface="+mn-lt"/>
            </a:endParaRPr>
          </a:p>
        </p:txBody>
      </p:sp>
    </p:spTree>
    <p:extLst>
      <p:ext uri="{BB962C8B-B14F-4D97-AF65-F5344CB8AC3E}">
        <p14:creationId xmlns:p14="http://schemas.microsoft.com/office/powerpoint/2010/main" val="645888879"/>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2118" y="2118"/>
                        <a:ext cx="2117" cy="2117"/>
                      </a:xfrm>
                      <a:prstGeom prst="rect">
                        <a:avLst/>
                      </a:prstGeom>
                    </p:spPr>
                  </p:pic>
                </p:oleObj>
              </mc:Fallback>
            </mc:AlternateContent>
          </a:graphicData>
        </a:graphic>
      </p:graphicFrame>
      <p:sp>
        <p:nvSpPr>
          <p:cNvPr id="2" name="Rectangle 1" hidden="1"/>
          <p:cNvSpPr/>
          <p:nvPr userDrawn="1">
            <p:custDataLst>
              <p:tags r:id="rId2"/>
            </p:custDataLst>
          </p:nvPr>
        </p:nvSpPr>
        <p:spPr bwMode="auto">
          <a:xfrm>
            <a:off x="0" y="0"/>
            <a:ext cx="211667" cy="211667"/>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none" lIns="0" tIns="0" rIns="0" bIns="0" numCol="1" rtlCol="0" anchor="t" anchorCtr="0" compatLnSpc="1">
            <a:prstTxWarp prst="textNoShape">
              <a:avLst/>
            </a:prstTxWarp>
          </a:bodyPr>
          <a:lstStyle/>
          <a:p>
            <a:pPr marL="0" marR="0" lvl="0" indent="0" algn="l" defTabSz="1219170" rtl="0" eaLnBrk="1" fontAlgn="base" latinLnBrk="0" hangingPunct="1">
              <a:lnSpc>
                <a:spcPct val="90000"/>
              </a:lnSpc>
              <a:spcBef>
                <a:spcPct val="0"/>
              </a:spcBef>
              <a:spcAft>
                <a:spcPct val="0"/>
              </a:spcAft>
              <a:buClrTx/>
              <a:buSzTx/>
              <a:buFontTx/>
              <a:buNone/>
              <a:tabLst/>
            </a:pPr>
            <a:endParaRPr kumimoji="0" lang="en-US" sz="3200" b="0" i="0" u="none" strike="noStrike" cap="none" normalizeH="0" baseline="0" dirty="0">
              <a:ln>
                <a:noFill/>
              </a:ln>
              <a:solidFill>
                <a:schemeClr val="bg1"/>
              </a:solidFill>
              <a:effectLst/>
              <a:latin typeface="Arial" panose="020B0604020202020204" pitchFamily="34" charset="0"/>
              <a:ea typeface="+mj-ea"/>
              <a:cs typeface="+mj-cs"/>
              <a:sym typeface="Arial" panose="020B0604020202020204" pitchFamily="34" charset="0"/>
            </a:endParaRPr>
          </a:p>
        </p:txBody>
      </p:sp>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ea typeface="+mn-ea"/>
              <a:cs typeface="+mn-cs"/>
              <a:sym typeface="+mn-lt"/>
            </a:endParaRPr>
          </a:p>
        </p:txBody>
      </p:sp>
      <p:sp>
        <p:nvSpPr>
          <p:cNvPr id="3" name="Title 2"/>
          <p:cNvSpPr>
            <a:spLocks noGrp="1"/>
          </p:cNvSpPr>
          <p:nvPr>
            <p:ph type="title" hasCustomPrompt="1"/>
          </p:nvPr>
        </p:nvSpPr>
        <p:spPr>
          <a:xfrm>
            <a:off x="280417" y="2764205"/>
            <a:ext cx="2828223" cy="1314311"/>
          </a:xfrm>
        </p:spPr>
        <p:txBody>
          <a:bodyPr anchor="ctr" anchorCtr="0">
            <a:noAutofit/>
          </a:bodyPr>
          <a:lstStyle>
            <a:lvl1pPr>
              <a:defRPr sz="3200" baseline="0">
                <a:solidFill>
                  <a:srgbClr val="FFFFFF"/>
                </a:solidFill>
                <a:latin typeface="+mj-lt"/>
                <a:ea typeface="+mj-ea"/>
                <a:cs typeface="+mj-cs"/>
                <a:sym typeface="+mj-lt"/>
              </a:defRPr>
            </a:lvl1pPr>
          </a:lstStyle>
          <a:p>
            <a:r>
              <a:rPr lang="en-US" dirty="0"/>
              <a:t>Click to add title</a:t>
            </a:r>
          </a:p>
        </p:txBody>
      </p:sp>
      <p:sp>
        <p:nvSpPr>
          <p:cNvPr id="15" name="Copyright" hidden="1"/>
          <p:cNvSpPr txBox="1"/>
          <p:nvPr userDrawn="1"/>
        </p:nvSpPr>
        <p:spPr>
          <a:xfrm rot="16200000">
            <a:off x="9486902" y="3922497"/>
            <a:ext cx="5133975" cy="96950"/>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mn-lt"/>
              </a:rPr>
              <a:t>Copyright © 2020 by Boston Consulting Group. All rights reserved.</a:t>
            </a:r>
            <a:endParaRPr lang="en-US" sz="700" dirty="0">
              <a:solidFill>
                <a:schemeClr val="bg1">
                  <a:lumMod val="50000"/>
                </a:schemeClr>
              </a:solidFill>
              <a:latin typeface="+mn-lt"/>
              <a:ea typeface="+mn-ea"/>
              <a:cs typeface="+mn-cs"/>
              <a:sym typeface="+mn-lt"/>
            </a:endParaRPr>
          </a:p>
        </p:txBody>
      </p:sp>
      <p:pic>
        <p:nvPicPr>
          <p:cNvPr id="9" name="Picture 8"/>
          <p:cNvPicPr>
            <a:picLocks noChangeAspect="1"/>
          </p:cNvPicPr>
          <p:nvPr userDrawn="1"/>
        </p:nvPicPr>
        <p:blipFill rotWithShape="1">
          <a:blip r:embed="rId6">
            <a:extLst>
              <a:ext uri="{28A0092B-C50C-407E-A947-70E740481C1C}">
                <a14:useLocalDpi xmlns:a14="http://schemas.microsoft.com/office/drawing/2010/main" val="0"/>
              </a:ext>
            </a:extLst>
          </a:blip>
          <a:srcRect t="6216" b="7716"/>
          <a:stretch/>
        </p:blipFill>
        <p:spPr>
          <a:xfrm rot="120000">
            <a:off x="2174641" y="3402829"/>
            <a:ext cx="2694667"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10"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rgbClr val="FFFFFF"/>
                </a:solidFill>
                <a:latin typeface="+mn-lt"/>
                <a:ea typeface="+mn-ea"/>
                <a:cs typeface="+mn-cs"/>
                <a:sym typeface="+mn-lt"/>
              </a:defRPr>
            </a:lvl1pPr>
          </a:lstStyle>
          <a:p>
            <a:r>
              <a:rPr lang="en-US" dirty="0"/>
              <a:t>Group Name / DOC ID / Month XX, 2020 / © 2020 IBM Corporation</a:t>
            </a:r>
          </a:p>
        </p:txBody>
      </p:sp>
      <p:sp>
        <p:nvSpPr>
          <p:cNvPr id="11" name="TextBox 10"/>
          <p:cNvSpPr txBox="1"/>
          <p:nvPr userDrawn="1"/>
        </p:nvSpPr>
        <p:spPr>
          <a:xfrm>
            <a:off x="9448803" y="6383868"/>
            <a:ext cx="2438309" cy="222249"/>
          </a:xfrm>
          <a:prstGeom prst="rect">
            <a:avLst/>
          </a:prstGeom>
          <a:noFill/>
        </p:spPr>
        <p:txBody>
          <a:bodyPr wrap="none" lIns="0" tIns="0" rIns="0" bIns="0" rtlCol="0" anchor="ctr">
            <a:noAutofit/>
          </a:bodyPr>
          <a:lstStyle/>
          <a:p>
            <a:pPr algn="r"/>
            <a:fld id="{34856D3D-2F6C-4AE1-882B-D3A5A57C1B76}" type="slidenum">
              <a:rPr lang="en-US" sz="800" smtClean="0">
                <a:solidFill>
                  <a:schemeClr val="tx1"/>
                </a:solidFill>
                <a:latin typeface="+mn-lt"/>
                <a:ea typeface="+mn-ea"/>
                <a:cs typeface="+mn-cs"/>
                <a:sym typeface="+mn-lt"/>
              </a:rPr>
              <a:pPr algn="r"/>
              <a:t>‹#›</a:t>
            </a:fld>
            <a:endParaRPr lang="en-US" sz="800" dirty="0">
              <a:solidFill>
                <a:schemeClr val="tx1"/>
              </a:solidFill>
              <a:latin typeface="+mn-lt"/>
              <a:ea typeface="+mn-ea"/>
              <a:cs typeface="+mn-cs"/>
              <a:sym typeface="+mn-lt"/>
            </a:endParaRPr>
          </a:p>
        </p:txBody>
      </p:sp>
    </p:spTree>
    <p:extLst>
      <p:ext uri="{BB962C8B-B14F-4D97-AF65-F5344CB8AC3E}">
        <p14:creationId xmlns:p14="http://schemas.microsoft.com/office/powerpoint/2010/main" val="4276310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a:stretch>
            <a:fillRect/>
          </a:stretch>
        </p:blipFill>
        <p:spPr>
          <a:xfrm>
            <a:off x="11191750" y="6256738"/>
            <a:ext cx="695452" cy="277477"/>
          </a:xfrm>
          <a:prstGeom prst="rect">
            <a:avLst/>
          </a:prstGeom>
        </p:spPr>
      </p:pic>
      <p:sp>
        <p:nvSpPr>
          <p:cNvPr id="5" name="Text Placeholder 4">
            <a:extLst>
              <a:ext uri="{FF2B5EF4-FFF2-40B4-BE49-F238E27FC236}">
                <a16:creationId xmlns:a16="http://schemas.microsoft.com/office/drawing/2014/main" id="{28B417C0-833B-2A4C-A5E3-B2134B3D935A}"/>
              </a:ext>
            </a:extLst>
          </p:cNvPr>
          <p:cNvSpPr>
            <a:spLocks noGrp="1"/>
          </p:cNvSpPr>
          <p:nvPr>
            <p:ph type="body" sz="quarter" idx="11"/>
          </p:nvPr>
        </p:nvSpPr>
        <p:spPr>
          <a:xfrm>
            <a:off x="36314592" y="317206"/>
            <a:ext cx="3484033"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158F9C30-C504-954F-B0F5-1AC3B9936692}"/>
              </a:ext>
            </a:extLst>
          </p:cNvPr>
          <p:cNvSpPr>
            <a:spLocks noGrp="1"/>
          </p:cNvSpPr>
          <p:nvPr>
            <p:ph type="body" sz="quarter" idx="12" hasCustomPrompt="1"/>
          </p:nvPr>
        </p:nvSpPr>
        <p:spPr>
          <a:xfrm>
            <a:off x="40690800" y="317206"/>
            <a:ext cx="3484033" cy="3962964"/>
          </a:xfrm>
        </p:spPr>
        <p:txBody>
          <a:bodyPr/>
          <a:lstStyle/>
          <a:p>
            <a:pPr lvl="4"/>
            <a:r>
              <a:rPr lang="en-US" dirty="0"/>
              <a:t>Fifth level</a:t>
            </a:r>
          </a:p>
        </p:txBody>
      </p:sp>
    </p:spTree>
    <p:extLst>
      <p:ext uri="{BB962C8B-B14F-4D97-AF65-F5344CB8AC3E}">
        <p14:creationId xmlns:p14="http://schemas.microsoft.com/office/powerpoint/2010/main" val="36053955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36401376" y="317206"/>
            <a:ext cx="3832225"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40944800" y="317206"/>
            <a:ext cx="3832225" cy="3962964"/>
          </a:xfrm>
        </p:spPr>
        <p:txBody>
          <a:bodyPr/>
          <a:lstStyle/>
          <a:p>
            <a:pPr lvl="4"/>
            <a:r>
              <a:rPr lang="en-US" dirty="0"/>
              <a:t>Fifth level</a:t>
            </a:r>
          </a:p>
        </p:txBody>
      </p:sp>
    </p:spTree>
    <p:extLst>
      <p:ext uri="{BB962C8B-B14F-4D97-AF65-F5344CB8AC3E}">
        <p14:creationId xmlns:p14="http://schemas.microsoft.com/office/powerpoint/2010/main" val="42599487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3"/>
            <a:ext cx="5498592" cy="4336288"/>
          </a:xfrm>
        </p:spPr>
        <p:txBody>
          <a:bodyPr/>
          <a:lstStyle>
            <a:lvl1pPr>
              <a:spcBef>
                <a:spcPts val="0"/>
              </a:spcBef>
              <a:defRPr/>
            </a:lvl1pPr>
            <a:lvl2pPr marL="0" indent="0">
              <a:spcBef>
                <a:spcPts val="0"/>
              </a:spcBef>
              <a:buNone/>
              <a:defRPr/>
            </a:lvl2pPr>
            <a:lvl3pPr marL="268551" indent="0">
              <a:buNone/>
              <a:defRPr/>
            </a:lvl3pPr>
            <a:lvl4pPr marL="579395" indent="0">
              <a:buNone/>
              <a:defRPr/>
            </a:lvl4pPr>
            <a:lvl5pPr marL="84160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3"/>
            <a:ext cx="5498592" cy="4336288"/>
          </a:xfrm>
        </p:spPr>
        <p:txBody>
          <a:bodyPr/>
          <a:lstStyle>
            <a:lvl1pPr>
              <a:spcBef>
                <a:spcPts val="0"/>
              </a:spcBef>
              <a:defRPr/>
            </a:lvl1pPr>
            <a:lvl2pPr marL="0" indent="0">
              <a:spcBef>
                <a:spcPts val="0"/>
              </a:spcBef>
              <a:buNone/>
              <a:defRPr/>
            </a:lvl2pPr>
            <a:lvl3pPr marL="268551" indent="0">
              <a:buNone/>
              <a:defRPr/>
            </a:lvl3pPr>
            <a:lvl4pPr marL="579395" indent="0">
              <a:buNone/>
              <a:defRPr/>
            </a:lvl4pPr>
            <a:lvl5pPr marL="84160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79B74E1-FEBD-B54F-9E6D-5C695914D43A}"/>
              </a:ext>
            </a:extLst>
          </p:cNvPr>
          <p:cNvSpPr>
            <a:spLocks noGrp="1"/>
          </p:cNvSpPr>
          <p:nvPr>
            <p:ph type="body" sz="quarter" idx="14"/>
          </p:nvPr>
        </p:nvSpPr>
        <p:spPr>
          <a:xfrm>
            <a:off x="36401375" y="317206"/>
            <a:ext cx="4528608" cy="4813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6BE375B8-F1C7-614F-9003-E30592DD73F5}"/>
              </a:ext>
            </a:extLst>
          </p:cNvPr>
          <p:cNvSpPr>
            <a:spLocks noGrp="1"/>
          </p:cNvSpPr>
          <p:nvPr>
            <p:ph type="body" sz="quarter" idx="15" hasCustomPrompt="1"/>
          </p:nvPr>
        </p:nvSpPr>
        <p:spPr>
          <a:xfrm>
            <a:off x="41351200" y="317206"/>
            <a:ext cx="4528608" cy="4813077"/>
          </a:xfrm>
        </p:spPr>
        <p:txBody>
          <a:bodyPr/>
          <a:lstStyle/>
          <a:p>
            <a:pPr lvl="4"/>
            <a:r>
              <a:rPr lang="en-US" dirty="0"/>
              <a:t>Fifth level</a:t>
            </a:r>
          </a:p>
        </p:txBody>
      </p:sp>
    </p:spTree>
    <p:extLst>
      <p:ext uri="{BB962C8B-B14F-4D97-AF65-F5344CB8AC3E}">
        <p14:creationId xmlns:p14="http://schemas.microsoft.com/office/powerpoint/2010/main" val="270240785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182880" y="1511808"/>
            <a:ext cx="5608320" cy="4482592"/>
          </a:xfrm>
        </p:spPr>
        <p:txBody>
          <a:bodyPr/>
          <a:lstStyle>
            <a:lvl1pPr>
              <a:lnSpc>
                <a:spcPct val="90000"/>
              </a:lnSpc>
              <a:defRPr sz="12787" b="1" i="0">
                <a:latin typeface="IBM Plex Sans SemiBo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6F4E-FDA2-9D43-9960-60F88E64B53F}"/>
              </a:ext>
            </a:extLst>
          </p:cNvPr>
          <p:cNvSpPr>
            <a:spLocks noGrp="1"/>
          </p:cNvSpPr>
          <p:nvPr>
            <p:ph type="body" sz="quarter" idx="13"/>
          </p:nvPr>
        </p:nvSpPr>
        <p:spPr>
          <a:xfrm>
            <a:off x="36489217" y="0"/>
            <a:ext cx="3134783" cy="42801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9269076D-54DB-8144-8DD5-39FEBED4BA73}"/>
              </a:ext>
            </a:extLst>
          </p:cNvPr>
          <p:cNvSpPr>
            <a:spLocks noGrp="1"/>
          </p:cNvSpPr>
          <p:nvPr>
            <p:ph type="body" sz="quarter" idx="14" hasCustomPrompt="1"/>
          </p:nvPr>
        </p:nvSpPr>
        <p:spPr>
          <a:xfrm>
            <a:off x="40081201" y="0"/>
            <a:ext cx="3134783" cy="4280170"/>
          </a:xfrm>
        </p:spPr>
        <p:txBody>
          <a:bodyPr/>
          <a:lstStyle/>
          <a:p>
            <a:pPr lvl="4"/>
            <a:r>
              <a:rPr lang="en-US" dirty="0"/>
              <a:t>Fifth level</a:t>
            </a:r>
          </a:p>
        </p:txBody>
      </p:sp>
      <p:sp>
        <p:nvSpPr>
          <p:cNvPr id="10" name="Text Placeholder 9">
            <a:extLst>
              <a:ext uri="{FF2B5EF4-FFF2-40B4-BE49-F238E27FC236}">
                <a16:creationId xmlns:a16="http://schemas.microsoft.com/office/drawing/2014/main" id="{1E28B2F3-44B4-CA49-9DC8-3F3474DFEFFD}"/>
              </a:ext>
            </a:extLst>
          </p:cNvPr>
          <p:cNvSpPr>
            <a:spLocks noGrp="1"/>
          </p:cNvSpPr>
          <p:nvPr>
            <p:ph type="body" sz="quarter" idx="15"/>
          </p:nvPr>
        </p:nvSpPr>
        <p:spPr>
          <a:xfrm>
            <a:off x="36327174" y="3338068"/>
            <a:ext cx="3665596" cy="284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193352E4-1B77-4341-A3AC-E66DB541CE0D}"/>
              </a:ext>
            </a:extLst>
          </p:cNvPr>
          <p:cNvSpPr>
            <a:spLocks noGrp="1"/>
          </p:cNvSpPr>
          <p:nvPr>
            <p:ph type="title"/>
          </p:nvPr>
        </p:nvSpPr>
        <p:spPr>
          <a:xfrm>
            <a:off x="38265609" y="3744219"/>
            <a:ext cx="5510783" cy="1071903"/>
          </a:xfrm>
        </p:spPr>
        <p:txBody>
          <a:bodyPr/>
          <a:lstStyle>
            <a:lvl1pPr>
              <a:defRPr sz="3197"/>
            </a:lvl1pPr>
          </a:lstStyle>
          <a:p>
            <a:r>
              <a:rPr lang="en-US" dirty="0"/>
              <a:t>Click to edit Master title style</a:t>
            </a:r>
          </a:p>
        </p:txBody>
      </p:sp>
      <p:sp>
        <p:nvSpPr>
          <p:cNvPr id="5" name="Text Placeholder 4">
            <a:extLst>
              <a:ext uri="{FF2B5EF4-FFF2-40B4-BE49-F238E27FC236}">
                <a16:creationId xmlns:a16="http://schemas.microsoft.com/office/drawing/2014/main" id="{88E71DB1-D88B-3B47-99F0-F41D2040A271}"/>
              </a:ext>
            </a:extLst>
          </p:cNvPr>
          <p:cNvSpPr>
            <a:spLocks noGrp="1"/>
          </p:cNvSpPr>
          <p:nvPr>
            <p:ph type="body" sz="quarter" idx="16" hasCustomPrompt="1"/>
          </p:nvPr>
        </p:nvSpPr>
        <p:spPr>
          <a:xfrm>
            <a:off x="292609" y="267976"/>
            <a:ext cx="5510783" cy="1071903"/>
          </a:xfrm>
        </p:spPr>
        <p:txBody>
          <a:bodyPr/>
          <a:lstStyle/>
          <a:p>
            <a:pPr lvl="4"/>
            <a:r>
              <a:rPr lang="en-US" dirty="0"/>
              <a:t>Fifth level</a:t>
            </a:r>
          </a:p>
        </p:txBody>
      </p:sp>
    </p:spTree>
    <p:extLst>
      <p:ext uri="{BB962C8B-B14F-4D97-AF65-F5344CB8AC3E}">
        <p14:creationId xmlns:p14="http://schemas.microsoft.com/office/powerpoint/2010/main" val="3996810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b="0" i="0"/>
            </a:lvl1pPr>
          </a:lstStyle>
          <a:p>
            <a:r>
              <a:rPr lang="en-US" dirty="0"/>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6469970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39708570" y="3982600"/>
            <a:ext cx="5510784" cy="1072896"/>
          </a:xfrm>
        </p:spPr>
        <p:txBody>
          <a:bodyPr/>
          <a:lstStyle>
            <a:lvl1pPr>
              <a:defRPr sz="3197"/>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787" b="1" i="0">
                <a:latin typeface="IBM Plex Sans SemiBo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B89649B0-1896-0542-A708-EBC9AE19FF43}"/>
              </a:ext>
            </a:extLst>
          </p:cNvPr>
          <p:cNvSpPr>
            <a:spLocks noGrp="1"/>
          </p:cNvSpPr>
          <p:nvPr>
            <p:ph type="body" sz="quarter" idx="14"/>
          </p:nvPr>
        </p:nvSpPr>
        <p:spPr>
          <a:xfrm>
            <a:off x="36401375" y="317206"/>
            <a:ext cx="3309408" cy="4813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F107F5-C83E-5942-B99D-40CA127F3CB5}"/>
              </a:ext>
            </a:extLst>
          </p:cNvPr>
          <p:cNvSpPr>
            <a:spLocks noGrp="1"/>
          </p:cNvSpPr>
          <p:nvPr>
            <p:ph type="body" sz="quarter" idx="15" hasCustomPrompt="1"/>
          </p:nvPr>
        </p:nvSpPr>
        <p:spPr>
          <a:xfrm>
            <a:off x="40538400" y="317206"/>
            <a:ext cx="3309408" cy="4813077"/>
          </a:xfrm>
        </p:spPr>
        <p:txBody>
          <a:bodyPr/>
          <a:lstStyle/>
          <a:p>
            <a:pPr lvl="4"/>
            <a:r>
              <a:rPr lang="en-US" dirty="0"/>
              <a:t>Fifth level</a:t>
            </a:r>
          </a:p>
        </p:txBody>
      </p:sp>
      <p:sp>
        <p:nvSpPr>
          <p:cNvPr id="10" name="Text Placeholder 9">
            <a:extLst>
              <a:ext uri="{FF2B5EF4-FFF2-40B4-BE49-F238E27FC236}">
                <a16:creationId xmlns:a16="http://schemas.microsoft.com/office/drawing/2014/main" id="{E0E7524F-7F19-7549-B6CB-3C3BC231A309}"/>
              </a:ext>
            </a:extLst>
          </p:cNvPr>
          <p:cNvSpPr>
            <a:spLocks noGrp="1"/>
          </p:cNvSpPr>
          <p:nvPr>
            <p:ph type="body" sz="quarter" idx="16" hasCustomPrompt="1"/>
          </p:nvPr>
        </p:nvSpPr>
        <p:spPr>
          <a:xfrm>
            <a:off x="292609" y="267976"/>
            <a:ext cx="5510783" cy="1071903"/>
          </a:xfrm>
        </p:spPr>
        <p:txBody>
          <a:bodyPr/>
          <a:lstStyle/>
          <a:p>
            <a:pPr lvl="4"/>
            <a:r>
              <a:rPr lang="en-US" dirty="0"/>
              <a:t>Fifth level</a:t>
            </a:r>
          </a:p>
        </p:txBody>
      </p:sp>
    </p:spTree>
    <p:extLst>
      <p:ext uri="{BB962C8B-B14F-4D97-AF65-F5344CB8AC3E}">
        <p14:creationId xmlns:p14="http://schemas.microsoft.com/office/powerpoint/2010/main" val="262491077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82881" y="121920"/>
            <a:ext cx="11884941" cy="5872480"/>
          </a:xfrm>
        </p:spPr>
        <p:txBody>
          <a:bodyPr/>
          <a:lstStyle>
            <a:lvl1pPr>
              <a:defRPr sz="3197"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36750626" y="317206"/>
            <a:ext cx="4179358" cy="4813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41402000" y="317206"/>
            <a:ext cx="4179358" cy="4813077"/>
          </a:xfrm>
        </p:spPr>
        <p:txBody>
          <a:bodyPr/>
          <a:lstStyle/>
          <a:p>
            <a:pPr lvl="4"/>
            <a:r>
              <a:rPr lang="en-US" dirty="0"/>
              <a:t>Fifth level</a:t>
            </a:r>
          </a:p>
        </p:txBody>
      </p:sp>
    </p:spTree>
    <p:extLst>
      <p:ext uri="{BB962C8B-B14F-4D97-AF65-F5344CB8AC3E}">
        <p14:creationId xmlns:p14="http://schemas.microsoft.com/office/powerpoint/2010/main" val="233689076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36092753" y="820944"/>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292609" y="267976"/>
            <a:ext cx="2450592" cy="60434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36489217" y="2573601"/>
            <a:ext cx="2263775" cy="2556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C169A08-ED1F-744D-898A-36677ED76EC1}"/>
              </a:ext>
            </a:extLst>
          </p:cNvPr>
          <p:cNvSpPr>
            <a:spLocks noGrp="1"/>
          </p:cNvSpPr>
          <p:nvPr>
            <p:ph type="title" hasCustomPrompt="1"/>
          </p:nvPr>
        </p:nvSpPr>
        <p:spPr>
          <a:xfrm>
            <a:off x="261166" y="1641179"/>
            <a:ext cx="9187634" cy="2638992"/>
          </a:xfrm>
        </p:spPr>
        <p:txBody>
          <a:bodyPr/>
          <a:lstStyle>
            <a:lvl1pPr>
              <a:defRPr sz="3197"/>
            </a:lvl1pPr>
          </a:lstStyle>
          <a:p>
            <a:r>
              <a:rPr lang="en-US" dirty="0"/>
              <a:t>Change this type size to 96 </a:t>
            </a:r>
            <a:br>
              <a:rPr lang="en-US" dirty="0"/>
            </a:br>
            <a:r>
              <a:rPr lang="en-US" dirty="0"/>
              <a:t>before typing your headline</a:t>
            </a:r>
          </a:p>
        </p:txBody>
      </p:sp>
    </p:spTree>
    <p:extLst>
      <p:ext uri="{BB962C8B-B14F-4D97-AF65-F5344CB8AC3E}">
        <p14:creationId xmlns:p14="http://schemas.microsoft.com/office/powerpoint/2010/main" val="294622708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5"/>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36401376" y="0"/>
            <a:ext cx="2613025" cy="4280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40538400" y="0"/>
            <a:ext cx="2613025" cy="4280170"/>
          </a:xfrm>
        </p:spPr>
        <p:txBody>
          <a:bodyPr/>
          <a:lstStyle/>
          <a:p>
            <a:pPr lvl="4"/>
            <a:r>
              <a:rPr lang="en-US" dirty="0"/>
              <a:t>Fifth level</a:t>
            </a:r>
          </a:p>
        </p:txBody>
      </p:sp>
    </p:spTree>
    <p:extLst>
      <p:ext uri="{BB962C8B-B14F-4D97-AF65-F5344CB8AC3E}">
        <p14:creationId xmlns:p14="http://schemas.microsoft.com/office/powerpoint/2010/main" val="251609249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2" name="Title"/>
          <p:cNvSpPr>
            <a:spLocks noGrp="1"/>
          </p:cNvSpPr>
          <p:nvPr>
            <p:ph type="title"/>
          </p:nvPr>
        </p:nvSpPr>
        <p:spPr>
          <a:xfrm>
            <a:off x="36682247" y="785313"/>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36401376" y="0"/>
            <a:ext cx="2613025" cy="4280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40538400" y="0"/>
            <a:ext cx="2613025" cy="4280170"/>
          </a:xfrm>
        </p:spPr>
        <p:txBody>
          <a:bodyPr/>
          <a:lstStyle/>
          <a:p>
            <a:pPr lvl="4"/>
            <a:r>
              <a:rPr lang="en-US" dirty="0"/>
              <a:t>Fifth level</a:t>
            </a:r>
          </a:p>
        </p:txBody>
      </p:sp>
      <p:sp>
        <p:nvSpPr>
          <p:cNvPr id="8" name="Text Placeholder 7">
            <a:extLst>
              <a:ext uri="{FF2B5EF4-FFF2-40B4-BE49-F238E27FC236}">
                <a16:creationId xmlns:a16="http://schemas.microsoft.com/office/drawing/2014/main" id="{5BB02770-3C4E-E847-A93E-ADFEC267104B}"/>
              </a:ext>
            </a:extLst>
          </p:cNvPr>
          <p:cNvSpPr>
            <a:spLocks noGrp="1"/>
          </p:cNvSpPr>
          <p:nvPr>
            <p:ph type="body" sz="quarter" idx="14"/>
          </p:nvPr>
        </p:nvSpPr>
        <p:spPr>
          <a:xfrm>
            <a:off x="292608" y="267976"/>
            <a:ext cx="2450592" cy="57261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59862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5"/>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BC73717D-057D-8F4B-B5BD-2016F7F439CC}"/>
              </a:ext>
            </a:extLst>
          </p:cNvPr>
          <p:cNvSpPr>
            <a:spLocks noGrp="1"/>
          </p:cNvSpPr>
          <p:nvPr>
            <p:ph type="body" sz="quarter" idx="13"/>
          </p:nvPr>
        </p:nvSpPr>
        <p:spPr>
          <a:xfrm>
            <a:off x="36334526" y="3429000"/>
            <a:ext cx="2478617" cy="27205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DE3AA6FC-05F8-624B-B2B4-8E9FF8F91922}"/>
              </a:ext>
            </a:extLst>
          </p:cNvPr>
          <p:cNvSpPr>
            <a:spLocks noGrp="1"/>
          </p:cNvSpPr>
          <p:nvPr>
            <p:ph type="body" sz="quarter" idx="14"/>
          </p:nvPr>
        </p:nvSpPr>
        <p:spPr>
          <a:xfrm>
            <a:off x="36314592" y="317206"/>
            <a:ext cx="3309408"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230A5027-D31D-9F40-A26C-61E624F4B43C}"/>
              </a:ext>
            </a:extLst>
          </p:cNvPr>
          <p:cNvSpPr>
            <a:spLocks noGrp="1"/>
          </p:cNvSpPr>
          <p:nvPr>
            <p:ph type="body" sz="quarter" idx="15" hasCustomPrompt="1"/>
          </p:nvPr>
        </p:nvSpPr>
        <p:spPr>
          <a:xfrm>
            <a:off x="40741600" y="317206"/>
            <a:ext cx="3309408" cy="3962964"/>
          </a:xfrm>
        </p:spPr>
        <p:txBody>
          <a:bodyPr/>
          <a:lstStyle/>
          <a:p>
            <a:pPr lvl="4"/>
            <a:r>
              <a:rPr lang="en-US" dirty="0"/>
              <a:t>Fifth level</a:t>
            </a:r>
          </a:p>
        </p:txBody>
      </p:sp>
    </p:spTree>
    <p:extLst>
      <p:ext uri="{BB962C8B-B14F-4D97-AF65-F5344CB8AC3E}">
        <p14:creationId xmlns:p14="http://schemas.microsoft.com/office/powerpoint/2010/main" val="33418386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3"/>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36141026" y="317206"/>
            <a:ext cx="3569758" cy="3962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40589200" y="317206"/>
            <a:ext cx="3569758" cy="3962964"/>
          </a:xfrm>
        </p:spPr>
        <p:txBody>
          <a:bodyPr/>
          <a:lstStyle/>
          <a:p>
            <a:pPr lvl="4"/>
            <a:r>
              <a:rPr lang="en-US" dirty="0"/>
              <a:t>Fifth level</a:t>
            </a:r>
          </a:p>
        </p:txBody>
      </p:sp>
    </p:spTree>
    <p:extLst>
      <p:ext uri="{BB962C8B-B14F-4D97-AF65-F5344CB8AC3E}">
        <p14:creationId xmlns:p14="http://schemas.microsoft.com/office/powerpoint/2010/main" val="216477825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36292919" y="414180"/>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6578"/>
            <a:ext cx="5498592" cy="43375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08" y="1656579"/>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292609" y="267976"/>
            <a:ext cx="2450592" cy="60434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36489217" y="2573601"/>
            <a:ext cx="2263775" cy="2556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0696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197"/>
            </a:lvl1pPr>
          </a:lstStyle>
          <a:p>
            <a:pPr lvl="0"/>
            <a:r>
              <a:rPr lang="en-US" dirty="0"/>
              <a:t>Click to edit Master text styles</a:t>
            </a:r>
          </a:p>
        </p:txBody>
      </p:sp>
      <p:sp>
        <p:nvSpPr>
          <p:cNvPr id="6" name="Text Placeholder"/>
          <p:cNvSpPr>
            <a:spLocks noGrp="1"/>
          </p:cNvSpPr>
          <p:nvPr>
            <p:ph type="body" sz="quarter" idx="12"/>
          </p:nvPr>
        </p:nvSpPr>
        <p:spPr>
          <a:xfrm>
            <a:off x="6388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36489217" y="317206"/>
            <a:ext cx="3569759"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41046400" y="317206"/>
            <a:ext cx="3569759" cy="3962964"/>
          </a:xfrm>
        </p:spPr>
        <p:txBody>
          <a:bodyPr/>
          <a:lstStyle/>
          <a:p>
            <a:pPr lvl="4"/>
            <a:r>
              <a:rPr lang="en-US" dirty="0"/>
              <a:t>Fifth level</a:t>
            </a:r>
          </a:p>
        </p:txBody>
      </p:sp>
    </p:spTree>
    <p:extLst>
      <p:ext uri="{BB962C8B-B14F-4D97-AF65-F5344CB8AC3E}">
        <p14:creationId xmlns:p14="http://schemas.microsoft.com/office/powerpoint/2010/main" val="315402788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36837409" y="317206"/>
            <a:ext cx="3657600"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41351200" y="317206"/>
            <a:ext cx="3657600" cy="3962964"/>
          </a:xfrm>
        </p:spPr>
        <p:txBody>
          <a:bodyPr/>
          <a:lstStyle/>
          <a:p>
            <a:pPr lvl="4"/>
            <a:r>
              <a:rPr lang="en-US" dirty="0"/>
              <a:t>Fifth level</a:t>
            </a:r>
          </a:p>
        </p:txBody>
      </p:sp>
    </p:spTree>
    <p:extLst>
      <p:ext uri="{BB962C8B-B14F-4D97-AF65-F5344CB8AC3E}">
        <p14:creationId xmlns:p14="http://schemas.microsoft.com/office/powerpoint/2010/main" val="4227987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b="0" i="0"/>
            </a:lvl1p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p:cNvSpPr>
            <a:spLocks noGrp="1"/>
          </p:cNvSpPr>
          <p:nvPr>
            <p:ph type="body" sz="quarter" idx="12"/>
          </p:nvPr>
        </p:nvSpPr>
        <p:spPr>
          <a:xfrm>
            <a:off x="6388610" y="1658112"/>
            <a:ext cx="5498501" cy="4336288"/>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66440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11">
            <a:extLst>
              <a:ext uri="{FF2B5EF4-FFF2-40B4-BE49-F238E27FC236}">
                <a16:creationId xmlns:a16="http://schemas.microsoft.com/office/drawing/2014/main" id="{DB41EB15-62CF-3944-8B94-1F63FCE0D41B}"/>
              </a:ext>
            </a:extLst>
          </p:cNvPr>
          <p:cNvSpPr>
            <a:spLocks noGrp="1"/>
          </p:cNvSpPr>
          <p:nvPr>
            <p:ph type="body" sz="quarter" idx="15"/>
          </p:nvPr>
        </p:nvSpPr>
        <p:spPr>
          <a:xfrm>
            <a:off x="36489217" y="317206"/>
            <a:ext cx="3134783" cy="3962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79B9EF83-3352-EE4F-8C4E-F6CCC77EBB9E}"/>
              </a:ext>
            </a:extLst>
          </p:cNvPr>
          <p:cNvSpPr>
            <a:spLocks noGrp="1"/>
          </p:cNvSpPr>
          <p:nvPr>
            <p:ph type="body" sz="quarter" idx="16" hasCustomPrompt="1"/>
          </p:nvPr>
        </p:nvSpPr>
        <p:spPr>
          <a:xfrm>
            <a:off x="40792401" y="317206"/>
            <a:ext cx="3134783" cy="3337010"/>
          </a:xfrm>
        </p:spPr>
        <p:txBody>
          <a:bodyPr/>
          <a:lstStyle/>
          <a:p>
            <a:pPr lvl="4"/>
            <a:r>
              <a:rPr lang="en-US" dirty="0"/>
              <a:t>Fifth level</a:t>
            </a:r>
          </a:p>
        </p:txBody>
      </p:sp>
    </p:spTree>
    <p:extLst>
      <p:ext uri="{BB962C8B-B14F-4D97-AF65-F5344CB8AC3E}">
        <p14:creationId xmlns:p14="http://schemas.microsoft.com/office/powerpoint/2010/main" val="334220436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5"/>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840ED0B8-BBFB-F44E-AA28-3E73EC21B844}"/>
              </a:ext>
            </a:extLst>
          </p:cNvPr>
          <p:cNvSpPr>
            <a:spLocks noGrp="1"/>
          </p:cNvSpPr>
          <p:nvPr>
            <p:ph type="body" sz="quarter" idx="14"/>
          </p:nvPr>
        </p:nvSpPr>
        <p:spPr>
          <a:xfrm>
            <a:off x="36401376" y="317206"/>
            <a:ext cx="3135841"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77E8DF26-9D62-3442-840C-A494DA32CDA3}"/>
              </a:ext>
            </a:extLst>
          </p:cNvPr>
          <p:cNvSpPr>
            <a:spLocks noGrp="1"/>
          </p:cNvSpPr>
          <p:nvPr>
            <p:ph type="body" sz="quarter" idx="15" hasCustomPrompt="1"/>
          </p:nvPr>
        </p:nvSpPr>
        <p:spPr>
          <a:xfrm>
            <a:off x="41046400" y="317206"/>
            <a:ext cx="3135841" cy="3962964"/>
          </a:xfrm>
        </p:spPr>
        <p:txBody>
          <a:bodyPr/>
          <a:lstStyle/>
          <a:p>
            <a:pPr lvl="4"/>
            <a:r>
              <a:rPr lang="en-US" dirty="0"/>
              <a:t>Fifth level</a:t>
            </a:r>
          </a:p>
        </p:txBody>
      </p:sp>
    </p:spTree>
    <p:extLst>
      <p:ext uri="{BB962C8B-B14F-4D97-AF65-F5344CB8AC3E}">
        <p14:creationId xmlns:p14="http://schemas.microsoft.com/office/powerpoint/2010/main" val="422647082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89D07A6B-424E-5543-A249-DAC167B9A421}"/>
              </a:ext>
              <a:ext uri="{C183D7F6-B498-43B3-948B-1728B52AA6E4}">
                <adec:decorative xmlns:adec="http://schemas.microsoft.com/office/drawing/2017/decorative" val="1"/>
              </a:ext>
            </a:extLst>
          </p:cNvPr>
          <p:cNvSpPr/>
          <p:nvPr userDrawn="1"/>
        </p:nvSpPr>
        <p:spPr>
          <a:xfrm>
            <a:off x="3048000" y="0"/>
            <a:ext cx="9144000" cy="6858000"/>
          </a:xfrm>
          <a:prstGeom prst="rect">
            <a:avLst/>
          </a:prstGeom>
          <a:solidFill>
            <a:schemeClr val="bg1"/>
          </a:solidFill>
        </p:spPr>
        <p:txBody>
          <a:bodyPr wrap="square" lIns="0" tIns="0" rIns="0" bIns="0" rtlCol="0" anchor="ctr">
            <a:noAutofit/>
          </a:bodyPr>
          <a:lstStyle/>
          <a:p>
            <a:pPr algn="ctr"/>
            <a:endParaRPr lang="en-US" sz="1598"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36292919" y="414180"/>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820944"/>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3352800" y="820944"/>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292609" y="267976"/>
            <a:ext cx="2450592" cy="604342"/>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36489217" y="2573601"/>
            <a:ext cx="2263775" cy="2556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83190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op bar (four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CE9B16-7CF7-D545-AB1B-5F8EBB7FC783}"/>
              </a:ext>
            </a:extLst>
          </p:cNvPr>
          <p:cNvSpPr/>
          <p:nvPr userDrawn="1"/>
        </p:nvSpPr>
        <p:spPr bwMode="auto">
          <a:xfrm>
            <a:off x="0" y="1366360"/>
            <a:ext cx="12192000" cy="549164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8" tIns="23978" rIns="23978" bIns="23978" numCol="1" rtlCol="0" anchor="t" anchorCtr="0" compatLnSpc="1">
            <a:prstTxWarp prst="textNoShape">
              <a:avLst/>
            </a:prstTxWarp>
          </a:bodyPr>
          <a:lstStyle/>
          <a:p>
            <a:pPr marL="0" marR="0" indent="0" algn="l" defTabSz="608990" rtl="0" eaLnBrk="1" fontAlgn="base" latinLnBrk="0" hangingPunct="1">
              <a:lnSpc>
                <a:spcPct val="90000"/>
              </a:lnSpc>
              <a:spcBef>
                <a:spcPct val="0"/>
              </a:spcBef>
              <a:spcAft>
                <a:spcPct val="0"/>
              </a:spcAft>
              <a:buClrTx/>
              <a:buSzTx/>
              <a:buFontTx/>
              <a:buNone/>
              <a:tabLst/>
            </a:pPr>
            <a:endParaRPr kumimoji="0" lang="en-US" sz="932"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3"/>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36837409" y="317206"/>
            <a:ext cx="3657600"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41351200" y="317206"/>
            <a:ext cx="3657600" cy="3962964"/>
          </a:xfrm>
        </p:spPr>
        <p:txBody>
          <a:bodyPr/>
          <a:lstStyle/>
          <a:p>
            <a:pPr lvl="4"/>
            <a:r>
              <a:rPr lang="en-US" dirty="0"/>
              <a:t>Fifth level</a:t>
            </a:r>
          </a:p>
        </p:txBody>
      </p:sp>
    </p:spTree>
    <p:extLst>
      <p:ext uri="{BB962C8B-B14F-4D97-AF65-F5344CB8AC3E}">
        <p14:creationId xmlns:p14="http://schemas.microsoft.com/office/powerpoint/2010/main" val="30142696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accent2"/>
          </a:solidFill>
        </p:spPr>
        <p:txBody>
          <a:bodyPr wrap="square" lIns="0" tIns="0" rIns="0" bIns="0" rtlCol="0" anchor="ctr">
            <a:noAutofit/>
          </a:bodyPr>
          <a:lstStyle/>
          <a:p>
            <a:pPr algn="ctr"/>
            <a:endParaRPr lang="en-US" sz="1598"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5"/>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36401376" y="317206"/>
            <a:ext cx="4355041" cy="3962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41503600" y="317206"/>
            <a:ext cx="4355041" cy="3962964"/>
          </a:xfrm>
        </p:spPr>
        <p:txBody>
          <a:bodyPr/>
          <a:lstStyle/>
          <a:p>
            <a:pPr lvl="4"/>
            <a:r>
              <a:rPr lang="en-US" dirty="0"/>
              <a:t>Fifth level</a:t>
            </a:r>
          </a:p>
        </p:txBody>
      </p:sp>
    </p:spTree>
    <p:extLst>
      <p:ext uri="{BB962C8B-B14F-4D97-AF65-F5344CB8AC3E}">
        <p14:creationId xmlns:p14="http://schemas.microsoft.com/office/powerpoint/2010/main" val="274520953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text (split background)2">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bg1"/>
          </a:solidFill>
        </p:spPr>
        <p:txBody>
          <a:bodyPr wrap="square" lIns="0" tIns="0" rIns="0" bIns="0" rtlCol="0" anchor="ctr">
            <a:noAutofit/>
          </a:bodyPr>
          <a:lstStyle/>
          <a:p>
            <a:pPr algn="ctr"/>
            <a:endParaRPr lang="en-US" sz="1598"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5"/>
            <a:ext cx="5498592" cy="5726176"/>
          </a:xfrm>
        </p:spPr>
        <p:txBody>
          <a:bodyPr/>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36401376" y="317206"/>
            <a:ext cx="4355041" cy="3962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41503600" y="317206"/>
            <a:ext cx="4355041" cy="3962964"/>
          </a:xfrm>
        </p:spPr>
        <p:txBody>
          <a:bodyPr/>
          <a:lstStyle/>
          <a:p>
            <a:pPr lvl="4"/>
            <a:r>
              <a:rPr lang="en-US" dirty="0"/>
              <a:t>Fifth level</a:t>
            </a:r>
          </a:p>
        </p:txBody>
      </p:sp>
    </p:spTree>
    <p:extLst>
      <p:ext uri="{BB962C8B-B14F-4D97-AF65-F5344CB8AC3E}">
        <p14:creationId xmlns:p14="http://schemas.microsoft.com/office/powerpoint/2010/main" val="27727192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bg1"/>
          </a:solidFill>
        </p:spPr>
        <p:txBody>
          <a:bodyPr wrap="square" lIns="0" tIns="0" rIns="0" bIns="0" rtlCol="0" anchor="ctr">
            <a:noAutofit/>
          </a:bodyPr>
          <a:lstStyle/>
          <a:p>
            <a:pPr algn="ctr"/>
            <a:endParaRPr lang="en-US" sz="1598"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3"/>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36141026" y="317206"/>
            <a:ext cx="3569758" cy="3962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40589200" y="317206"/>
            <a:ext cx="3569758" cy="3962964"/>
          </a:xfrm>
        </p:spPr>
        <p:txBody>
          <a:bodyPr/>
          <a:lstStyle/>
          <a:p>
            <a:pPr lvl="4"/>
            <a:r>
              <a:rPr lang="en-US" dirty="0"/>
              <a:t>Fifth level</a:t>
            </a:r>
          </a:p>
        </p:txBody>
      </p:sp>
    </p:spTree>
    <p:extLst>
      <p:ext uri="{BB962C8B-B14F-4D97-AF65-F5344CB8AC3E}">
        <p14:creationId xmlns:p14="http://schemas.microsoft.com/office/powerpoint/2010/main" val="22953097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bg1"/>
          </a:solidFill>
        </p:spPr>
        <p:txBody>
          <a:bodyPr wrap="square" lIns="0" tIns="0" rIns="0" bIns="0" rtlCol="0" anchor="ctr">
            <a:noAutofit/>
          </a:bodyPr>
          <a:lstStyle/>
          <a:p>
            <a:pPr algn="ctr"/>
            <a:endParaRPr lang="en-US" sz="1598"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280416" y="1620036"/>
            <a:ext cx="5522976" cy="4350363"/>
          </a:xfrm>
        </p:spPr>
        <p:txBody>
          <a:bodyPr/>
          <a:lstStyle/>
          <a:p>
            <a:r>
              <a:rPr lang="en-US" dirty="0"/>
              <a:t>Click to edit Master title style</a:t>
            </a:r>
          </a:p>
        </p:txBody>
      </p:sp>
      <p:sp>
        <p:nvSpPr>
          <p:cNvPr id="8" name="Text Placeholder 1"/>
          <p:cNvSpPr>
            <a:spLocks noGrp="1"/>
          </p:cNvSpPr>
          <p:nvPr>
            <p:ph type="body" sz="quarter" idx="13" hasCustomPrompt="1"/>
          </p:nvPr>
        </p:nvSpPr>
        <p:spPr>
          <a:xfrm>
            <a:off x="292608" y="267976"/>
            <a:ext cx="5526301" cy="719401"/>
          </a:xfrm>
        </p:spPr>
        <p:txBody>
          <a:bodyPr/>
          <a:lstStyle/>
          <a:p>
            <a:pPr lvl="4"/>
            <a:r>
              <a:rPr lang="en-US" dirty="0"/>
              <a:t>Fifth level</a:t>
            </a:r>
          </a:p>
        </p:txBody>
      </p:sp>
      <p:sp>
        <p:nvSpPr>
          <p:cNvPr id="6" name="Text Placeholder 2"/>
          <p:cNvSpPr>
            <a:spLocks noGrp="1"/>
          </p:cNvSpPr>
          <p:nvPr>
            <p:ph type="body" sz="quarter" idx="12"/>
          </p:nvPr>
        </p:nvSpPr>
        <p:spPr>
          <a:xfrm>
            <a:off x="6388610" y="1658113"/>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36141026" y="317206"/>
            <a:ext cx="3569758" cy="39629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40589200" y="317206"/>
            <a:ext cx="3569758" cy="3962964"/>
          </a:xfrm>
        </p:spPr>
        <p:txBody>
          <a:bodyPr/>
          <a:lstStyle/>
          <a:p>
            <a:pPr lvl="4"/>
            <a:r>
              <a:rPr lang="en-US" dirty="0"/>
              <a:t>Fifth level</a:t>
            </a:r>
          </a:p>
        </p:txBody>
      </p:sp>
    </p:spTree>
    <p:extLst>
      <p:ext uri="{BB962C8B-B14F-4D97-AF65-F5344CB8AC3E}">
        <p14:creationId xmlns:p14="http://schemas.microsoft.com/office/powerpoint/2010/main" val="112255702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text (split background)4">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952B24A4-6256-9F4B-A64E-0E09E587D7B3}"/>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bg1"/>
          </a:solidFill>
        </p:spPr>
        <p:txBody>
          <a:bodyPr wrap="square" lIns="0" tIns="0" rIns="0" bIns="0" rtlCol="0" anchor="ctr">
            <a:noAutofit/>
          </a:bodyPr>
          <a:lstStyle/>
          <a:p>
            <a:pPr algn="ctr"/>
            <a:endParaRPr lang="en-US" sz="1598"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197"/>
            </a:lvl1pPr>
          </a:lstStyle>
          <a:p>
            <a:pPr lvl="0"/>
            <a:r>
              <a:rPr lang="en-US" dirty="0"/>
              <a:t>Click to edit Master text styles</a:t>
            </a:r>
          </a:p>
        </p:txBody>
      </p:sp>
      <p:sp>
        <p:nvSpPr>
          <p:cNvPr id="6" name="Text Placeholder"/>
          <p:cNvSpPr>
            <a:spLocks noGrp="1"/>
          </p:cNvSpPr>
          <p:nvPr>
            <p:ph type="body" sz="quarter" idx="12"/>
          </p:nvPr>
        </p:nvSpPr>
        <p:spPr>
          <a:xfrm>
            <a:off x="6388608" y="1658113"/>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36489217" y="317206"/>
            <a:ext cx="3569759"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41046400" y="317206"/>
            <a:ext cx="3569759" cy="3962964"/>
          </a:xfrm>
        </p:spPr>
        <p:txBody>
          <a:bodyPr/>
          <a:lstStyle/>
          <a:p>
            <a:pPr lvl="4"/>
            <a:r>
              <a:rPr lang="en-US" dirty="0"/>
              <a:t>Fifth level</a:t>
            </a:r>
          </a:p>
        </p:txBody>
      </p:sp>
    </p:spTree>
    <p:extLst>
      <p:ext uri="{BB962C8B-B14F-4D97-AF65-F5344CB8AC3E}">
        <p14:creationId xmlns:p14="http://schemas.microsoft.com/office/powerpoint/2010/main" val="181334802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5"/>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37010976" y="317206"/>
            <a:ext cx="3135841" cy="3962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41300400" y="317206"/>
            <a:ext cx="3135841" cy="3962964"/>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36968642" y="1125025"/>
            <a:ext cx="3264958" cy="40052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5173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2.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tags" Target="../tags/tag10.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tags" Target="../tags/tag9.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theme" Target="../theme/theme2.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image" Target="../media/image1.emf"/><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oleObject" Target="../embeddings/oleObject6.bin"/><Relationship Id="rId8" Type="http://schemas.openxmlformats.org/officeDocument/2006/relationships/slideLayout" Target="../slideLayouts/slideLayout44.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42" Type="http://schemas.openxmlformats.org/officeDocument/2006/relationships/slideLayout" Target="../slideLayouts/slideLayout117.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41" Type="http://schemas.openxmlformats.org/officeDocument/2006/relationships/slideLayout" Target="../slideLayouts/slideLayout116.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theme" Target="../theme/theme3.xml"/><Relationship Id="rId8" Type="http://schemas.openxmlformats.org/officeDocument/2006/relationships/slideLayout" Target="../slideLayouts/slideLayout83.xml"/><Relationship Id="rId3" Type="http://schemas.openxmlformats.org/officeDocument/2006/relationships/slideLayout" Target="../slideLayouts/slideLayout78.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slideLayout" Target="../slideLayouts/slideLayout156.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42" Type="http://schemas.openxmlformats.org/officeDocument/2006/relationships/slideLayout" Target="../slideLayouts/slideLayout159.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9" Type="http://schemas.openxmlformats.org/officeDocument/2006/relationships/slideLayout" Target="../slideLayouts/slideLayout146.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theme" Target="../theme/theme4.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8" Type="http://schemas.openxmlformats.org/officeDocument/2006/relationships/slideLayout" Target="../slideLayouts/slideLayout125.xml"/><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20" Type="http://schemas.openxmlformats.org/officeDocument/2006/relationships/slideLayout" Target="../slideLayouts/slideLayout137.xml"/><Relationship Id="rId41" Type="http://schemas.openxmlformats.org/officeDocument/2006/relationships/slideLayout" Target="../slideLayouts/slideLayout1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DDFBCDB-75F1-4094-9065-57A78BD1F5C3}"/>
              </a:ext>
            </a:extLst>
          </p:cNvPr>
          <p:cNvGraphicFramePr>
            <a:graphicFrameLocks noChangeAspect="1"/>
          </p:cNvGraphicFramePr>
          <p:nvPr userDrawn="1">
            <p:custDataLst>
              <p:tags r:id="rId38"/>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40" imgW="395" imgH="396" progId="TCLayout.ActiveDocument.1">
                  <p:embed/>
                </p:oleObj>
              </mc:Choice>
              <mc:Fallback>
                <p:oleObj name="think-cell Slide" r:id="rId40" imgW="395" imgH="396" progId="TCLayout.ActiveDocument.1">
                  <p:embed/>
                  <p:pic>
                    <p:nvPicPr>
                      <p:cNvPr id="9" name="Object 8" hidden="1">
                        <a:extLst>
                          <a:ext uri="{FF2B5EF4-FFF2-40B4-BE49-F238E27FC236}">
                            <a16:creationId xmlns:a16="http://schemas.microsoft.com/office/drawing/2014/main" id="{BDDFBCDB-75F1-4094-9065-57A78BD1F5C3}"/>
                          </a:ext>
                        </a:extLst>
                      </p:cNvPr>
                      <p:cNvPicPr/>
                      <p:nvPr/>
                    </p:nvPicPr>
                    <p:blipFill>
                      <a:blip r:embed="rId41"/>
                      <a:stretch>
                        <a:fillRect/>
                      </a:stretch>
                    </p:blipFill>
                    <p:spPr>
                      <a:xfrm>
                        <a:off x="2118" y="2118"/>
                        <a:ext cx="2117" cy="211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A9D6FB7-3B97-4732-AD61-F095D38F3015}"/>
              </a:ext>
            </a:extLst>
          </p:cNvPr>
          <p:cNvSpPr/>
          <p:nvPr userDrawn="1">
            <p:custDataLst>
              <p:tags r:id="rId39"/>
            </p:custDataLst>
          </p:nvPr>
        </p:nvSpPr>
        <p:spPr bwMode="auto">
          <a:xfrm>
            <a:off x="0" y="0"/>
            <a:ext cx="211667" cy="211667"/>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none" lIns="0" tIns="0" rIns="0" bIns="0" numCol="1" spcCol="0" rtlCol="0" anchor="t" anchorCtr="0" compatLnSpc="1">
            <a:prstTxWarp prst="textNoShape">
              <a:avLst/>
            </a:prstTxWarp>
            <a:noAutofit/>
          </a:bodyPr>
          <a:lstStyle/>
          <a:p>
            <a:pPr marL="0" marR="0" lvl="0" indent="0" algn="l" defTabSz="914621" rtl="0" eaLnBrk="1" fontAlgn="auto" latinLnBrk="0" hangingPunct="1">
              <a:lnSpc>
                <a:spcPct val="100000"/>
              </a:lnSpc>
              <a:spcBef>
                <a:spcPts val="0"/>
              </a:spcBef>
              <a:spcAft>
                <a:spcPts val="0"/>
              </a:spcAft>
              <a:buClrTx/>
              <a:buSzTx/>
              <a:buFontTx/>
              <a:buNone/>
              <a:tabLst/>
            </a:pPr>
            <a:endParaRPr kumimoji="0" lang="en-US" sz="3200" b="0" i="0" u="none" strike="noStrike" kern="1200" cap="none" spc="0" normalizeH="0" baseline="0" noProof="0" dirty="0">
              <a:ln>
                <a:noFill/>
              </a:ln>
              <a:solidFill>
                <a:schemeClr val="tx1"/>
              </a:solidFill>
              <a:effectLst/>
              <a:uLnTx/>
              <a:uFillTx/>
              <a:latin typeface="IBM Plex Sans" panose="020B0503050203000203" pitchFamily="34" charset="0"/>
              <a:ea typeface="IBM Plex Sans" charset="0"/>
              <a:cs typeface="Arial" panose="020B0604020202020204" pitchFamily="34" charset="0"/>
              <a:sym typeface="Arial" panose="020B0604020202020204" pitchFamily="34" charset="0"/>
            </a:endParaRPr>
          </a:p>
        </p:txBody>
      </p:sp>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b="0" i="0">
                <a:solidFill>
                  <a:schemeClr val="bg1"/>
                </a:solidFill>
                <a:latin typeface="IBM Plex Sans" panose="020B0503050203000203" pitchFamily="34" charset="0"/>
              </a:defRPr>
            </a:lvl1pPr>
          </a:lstStyle>
          <a:p>
            <a:r>
              <a:rPr lang="en-US" dirty="0"/>
              <a:t>Group Name / DOC ID / Month XX, 2020 / © 2020 IBM Corporation</a:t>
            </a:r>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b="0" i="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20828723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5" r:id="rId34"/>
    <p:sldLayoutId id="2147483697" r:id="rId35"/>
    <p:sldLayoutId id="2147483698" r:id="rId36"/>
  </p:sldLayoutIdLst>
  <p:hf hdr="0" dt="0"/>
  <p:txStyles>
    <p:titleStyle>
      <a:lvl1pPr algn="l" rtl="0" eaLnBrk="1" fontAlgn="base" hangingPunct="1">
        <a:lnSpc>
          <a:spcPct val="90000"/>
        </a:lnSpc>
        <a:spcBef>
          <a:spcPct val="0"/>
        </a:spcBef>
        <a:spcAft>
          <a:spcPct val="0"/>
        </a:spcAft>
        <a:defRPr sz="3200"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sz="1867"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b="0" i="0" baseline="0">
          <a:solidFill>
            <a:schemeClr val="bg1"/>
          </a:solidFill>
          <a:latin typeface="IBM Plex Sans" panose="020B0503050203000203" pitchFamily="34" charset="0"/>
          <a:ea typeface="IBM Plex Sans" panose="020B0503050203000203" pitchFamily="34" charset="0"/>
          <a:cs typeface="Arial" panose="020B0604020202020204" pitchFamily="34" charset="0"/>
        </a:defRPr>
      </a:lvl4pPr>
      <a:lvl5pPr marL="1071020" indent="-231642" algn="l" rtl="0" eaLnBrk="1" fontAlgn="base" hangingPunct="1">
        <a:lnSpc>
          <a:spcPct val="100000"/>
        </a:lnSpc>
        <a:spcBef>
          <a:spcPts val="1467"/>
        </a:spcBef>
        <a:spcAft>
          <a:spcPct val="0"/>
        </a:spcAft>
        <a:buClr>
          <a:schemeClr val="bg1"/>
        </a:buClr>
        <a:buFont typeface="IBM Plex Sans" charset="-120"/>
        <a:buChar char="»"/>
        <a:tabLst/>
        <a:defRPr sz="1867"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DDFBCDB-75F1-4094-9065-57A78BD1F5C3}"/>
              </a:ext>
            </a:extLst>
          </p:cNvPr>
          <p:cNvGraphicFramePr>
            <a:graphicFrameLocks noChangeAspect="1"/>
          </p:cNvGraphicFramePr>
          <p:nvPr userDrawn="1">
            <p:custDataLst>
              <p:tags r:id="rId41"/>
            </p:custData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43" imgW="395" imgH="396" progId="TCLayout.ActiveDocument.1">
                  <p:embed/>
                </p:oleObj>
              </mc:Choice>
              <mc:Fallback>
                <p:oleObj name="think-cell Slide" r:id="rId43" imgW="395" imgH="396" progId="TCLayout.ActiveDocument.1">
                  <p:embed/>
                  <p:pic>
                    <p:nvPicPr>
                      <p:cNvPr id="9" name="Object 8" hidden="1">
                        <a:extLst>
                          <a:ext uri="{FF2B5EF4-FFF2-40B4-BE49-F238E27FC236}">
                            <a16:creationId xmlns:a16="http://schemas.microsoft.com/office/drawing/2014/main" id="{BDDFBCDB-75F1-4094-9065-57A78BD1F5C3}"/>
                          </a:ext>
                        </a:extLst>
                      </p:cNvPr>
                      <p:cNvPicPr/>
                      <p:nvPr/>
                    </p:nvPicPr>
                    <p:blipFill>
                      <a:blip r:embed="rId44"/>
                      <a:stretch>
                        <a:fillRect/>
                      </a:stretch>
                    </p:blipFill>
                    <p:spPr>
                      <a:xfrm>
                        <a:off x="2118" y="2118"/>
                        <a:ext cx="2117" cy="2117"/>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A9D6FB7-3B97-4732-AD61-F095D38F3015}"/>
              </a:ext>
            </a:extLst>
          </p:cNvPr>
          <p:cNvSpPr/>
          <p:nvPr userDrawn="1">
            <p:custDataLst>
              <p:tags r:id="rId42"/>
            </p:custDataLst>
          </p:nvPr>
        </p:nvSpPr>
        <p:spPr bwMode="auto">
          <a:xfrm>
            <a:off x="0" y="0"/>
            <a:ext cx="211667" cy="211667"/>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none" lIns="0" tIns="0" rIns="0" bIns="0" numCol="1" spcCol="0" rtlCol="0" anchor="t" anchorCtr="0" compatLnSpc="1">
            <a:prstTxWarp prst="textNoShape">
              <a:avLst/>
            </a:prstTxWarp>
            <a:noAutofit/>
          </a:bodyPr>
          <a:lstStyle/>
          <a:p>
            <a:pPr marL="0" marR="0" lvl="0" indent="0" algn="l" defTabSz="914621" rtl="0" eaLnBrk="1" fontAlgn="auto" latinLnBrk="0" hangingPunct="1">
              <a:lnSpc>
                <a:spcPct val="100000"/>
              </a:lnSpc>
              <a:spcBef>
                <a:spcPts val="0"/>
              </a:spcBef>
              <a:spcAft>
                <a:spcPts val="0"/>
              </a:spcAft>
              <a:buClrTx/>
              <a:buSzTx/>
              <a:buFontTx/>
              <a:buNone/>
              <a:tabLst/>
            </a:pPr>
            <a:endParaRPr kumimoji="0" lang="en-US" sz="3200" b="0" i="0" u="none" strike="noStrike" kern="1200" cap="none" spc="0" normalizeH="0" baseline="0" noProof="0" dirty="0">
              <a:ln>
                <a:noFill/>
              </a:ln>
              <a:solidFill>
                <a:schemeClr val="tx1"/>
              </a:solidFill>
              <a:effectLst/>
              <a:uLnTx/>
              <a:uFillTx/>
              <a:latin typeface="Arial" panose="020B0604020202020204" pitchFamily="34" charset="0"/>
              <a:ea typeface="IBM Plex Sans" charset="0"/>
              <a:cs typeface="Arial" panose="020B0604020202020204" pitchFamily="34" charset="0"/>
              <a:sym typeface="Arial" panose="020B0604020202020204" pitchFamily="34" charset="0"/>
            </a:endParaRPr>
          </a:p>
        </p:txBody>
      </p:sp>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mn-lt"/>
              </a:defRPr>
            </a:lvl1pPr>
          </a:lstStyle>
          <a:p>
            <a:r>
              <a:rPr lang="en-US" dirty="0"/>
              <a:t>Group Name / DOC ID / Month XX, 2020 / © 2020 IBM Corporation</a:t>
            </a:r>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316439013"/>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9" r:id="rId34"/>
    <p:sldLayoutId id="2147483750" r:id="rId35"/>
    <p:sldLayoutId id="2147483751" r:id="rId36"/>
    <p:sldLayoutId id="2147483752" r:id="rId37"/>
    <p:sldLayoutId id="2147483753" r:id="rId38"/>
    <p:sldLayoutId id="2147483754" r:id="rId39"/>
  </p:sldLayoutIdLst>
  <p:hf hdr="0" dt="0"/>
  <p:txStyles>
    <p:titleStyle>
      <a:lvl1pPr algn="l" rtl="0" eaLnBrk="1" fontAlgn="base" hangingPunct="1">
        <a:lnSpc>
          <a:spcPct val="90000"/>
        </a:lnSpc>
        <a:spcBef>
          <a:spcPct val="0"/>
        </a:spcBef>
        <a:spcAft>
          <a:spcPct val="0"/>
        </a:spcAft>
        <a:defRPr sz="32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sz="1867" b="0" i="0">
          <a:solidFill>
            <a:schemeClr val="bg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b="0" i="0">
          <a:solidFill>
            <a:schemeClr val="bg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b="0" i="0" baseline="0">
          <a:solidFill>
            <a:schemeClr val="bg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1467"/>
        </a:spcBef>
        <a:spcAft>
          <a:spcPct val="0"/>
        </a:spcAft>
        <a:buClr>
          <a:schemeClr val="bg1"/>
        </a:buClr>
        <a:buFont typeface="IBM Plex Sans" charset="-120"/>
        <a:buChar char="»"/>
        <a:tabLst/>
        <a:defRPr sz="1867" b="0" i="0">
          <a:solidFill>
            <a:schemeClr val="bg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5"/>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89" y="6383867"/>
            <a:ext cx="5486313" cy="222250"/>
          </a:xfrm>
          <a:prstGeom prst="rect">
            <a:avLst/>
          </a:prstGeom>
        </p:spPr>
        <p:txBody>
          <a:bodyPr vert="horz" lIns="0" tIns="0" rIns="0" bIns="0" rtlCol="0" anchor="ctr"/>
          <a:lstStyle>
            <a:lvl1pPr marL="0" marR="0" indent="0" algn="l" defTabSz="913741" rtl="0" eaLnBrk="1" fontAlgn="auto" latinLnBrk="0" hangingPunct="1">
              <a:lnSpc>
                <a:spcPct val="100000"/>
              </a:lnSpc>
              <a:spcBef>
                <a:spcPts val="0"/>
              </a:spcBef>
              <a:spcAft>
                <a:spcPts val="0"/>
              </a:spcAft>
              <a:buClrTx/>
              <a:buSzTx/>
              <a:buFontTx/>
              <a:buNone/>
              <a:tabLst/>
              <a:defRPr sz="799" b="0" i="0">
                <a:solidFill>
                  <a:schemeClr val="tx1"/>
                </a:solidFill>
                <a:latin typeface="IBM Plex Sans Light" panose="020B0403050203000203" pitchFamily="34" charset="0"/>
              </a:defRPr>
            </a:lvl1pPr>
          </a:lstStyle>
          <a:p>
            <a:r>
              <a:rPr lang="en-US"/>
              <a:t>IBM Automation / © 2020 IBM Corporation</a:t>
            </a:r>
            <a:endParaRPr lang="en-US" dirty="0"/>
          </a:p>
        </p:txBody>
      </p:sp>
      <p:sp>
        <p:nvSpPr>
          <p:cNvPr id="8" name="Slide Number Placeholder"/>
          <p:cNvSpPr>
            <a:spLocks noGrp="1"/>
          </p:cNvSpPr>
          <p:nvPr>
            <p:ph type="sldNum" sz="quarter" idx="4"/>
          </p:nvPr>
        </p:nvSpPr>
        <p:spPr>
          <a:xfrm>
            <a:off x="9448802" y="6383867"/>
            <a:ext cx="2438309" cy="222250"/>
          </a:xfrm>
          <a:prstGeom prst="rect">
            <a:avLst/>
          </a:prstGeom>
        </p:spPr>
        <p:txBody>
          <a:bodyPr vert="horz" lIns="0" tIns="0" rIns="0" bIns="0" rtlCol="0" anchor="ctr"/>
          <a:lstStyle>
            <a:lvl1pPr algn="r">
              <a:defRPr sz="799"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3FEC1CF1-1932-2649-A3EA-40FC63C24AB0}"/>
              </a:ext>
            </a:extLst>
          </p:cNvPr>
          <p:cNvSpPr/>
          <p:nvPr userDrawn="1"/>
        </p:nvSpPr>
        <p:spPr bwMode="auto">
          <a:xfrm>
            <a:off x="35356800" y="-570125"/>
            <a:ext cx="11460480" cy="7998251"/>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3978" tIns="23978" rIns="23978" bIns="23978" numCol="1" rtlCol="0" anchor="t" anchorCtr="0" compatLnSpc="1">
            <a:prstTxWarp prst="textNoShape">
              <a:avLst/>
            </a:prstTxWarp>
          </a:bodyPr>
          <a:lstStyle/>
          <a:p>
            <a:pPr marL="0" marR="0" indent="0" algn="l" defTabSz="608990" rtl="0" eaLnBrk="1" fontAlgn="base" latinLnBrk="0" hangingPunct="1">
              <a:lnSpc>
                <a:spcPct val="90000"/>
              </a:lnSpc>
              <a:spcBef>
                <a:spcPct val="0"/>
              </a:spcBef>
              <a:spcAft>
                <a:spcPct val="0"/>
              </a:spcAft>
              <a:buClrTx/>
              <a:buSzTx/>
              <a:buFontTx/>
              <a:buNone/>
              <a:tabLst/>
            </a:pPr>
            <a:endParaRPr kumimoji="0" lang="en-US" sz="932"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611874404"/>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Lst>
  <p:hf hdr="0" dt="0"/>
  <p:txStyles>
    <p:titleStyle>
      <a:lvl1pPr algn="l" rtl="0" eaLnBrk="1" fontAlgn="base" hangingPunct="1">
        <a:lnSpc>
          <a:spcPct val="90000"/>
        </a:lnSpc>
        <a:spcBef>
          <a:spcPct val="0"/>
        </a:spcBef>
        <a:spcAft>
          <a:spcPct val="0"/>
        </a:spcAft>
        <a:defRPr sz="319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57">
          <a:solidFill>
            <a:srgbClr val="191919"/>
          </a:solidFill>
          <a:latin typeface="HelvNeue Light for IBM" pitchFamily="34" charset="0"/>
        </a:defRPr>
      </a:lvl2pPr>
      <a:lvl3pPr algn="l" rtl="0" eaLnBrk="1" fontAlgn="base" hangingPunct="1">
        <a:lnSpc>
          <a:spcPct val="90000"/>
        </a:lnSpc>
        <a:spcBef>
          <a:spcPct val="0"/>
        </a:spcBef>
        <a:spcAft>
          <a:spcPct val="0"/>
        </a:spcAft>
        <a:defRPr sz="2957">
          <a:solidFill>
            <a:srgbClr val="191919"/>
          </a:solidFill>
          <a:latin typeface="HelvNeue Light for IBM" pitchFamily="34" charset="0"/>
        </a:defRPr>
      </a:lvl3pPr>
      <a:lvl4pPr algn="l" rtl="0" eaLnBrk="1" fontAlgn="base" hangingPunct="1">
        <a:lnSpc>
          <a:spcPct val="90000"/>
        </a:lnSpc>
        <a:spcBef>
          <a:spcPct val="0"/>
        </a:spcBef>
        <a:spcAft>
          <a:spcPct val="0"/>
        </a:spcAft>
        <a:defRPr sz="2957">
          <a:solidFill>
            <a:srgbClr val="191919"/>
          </a:solidFill>
          <a:latin typeface="HelvNeue Light for IBM" pitchFamily="34" charset="0"/>
        </a:defRPr>
      </a:lvl4pPr>
      <a:lvl5pPr algn="l" rtl="0" eaLnBrk="1" fontAlgn="base" hangingPunct="1">
        <a:lnSpc>
          <a:spcPct val="90000"/>
        </a:lnSpc>
        <a:spcBef>
          <a:spcPct val="0"/>
        </a:spcBef>
        <a:spcAft>
          <a:spcPct val="0"/>
        </a:spcAft>
        <a:defRPr sz="2957">
          <a:solidFill>
            <a:srgbClr val="191919"/>
          </a:solidFill>
          <a:latin typeface="HelvNeue Light for IBM" pitchFamily="34" charset="0"/>
        </a:defRPr>
      </a:lvl5pPr>
      <a:lvl6pPr marL="482941" algn="l" rtl="0" eaLnBrk="1" fontAlgn="base" hangingPunct="1">
        <a:lnSpc>
          <a:spcPct val="90000"/>
        </a:lnSpc>
        <a:spcBef>
          <a:spcPct val="0"/>
        </a:spcBef>
        <a:spcAft>
          <a:spcPct val="0"/>
        </a:spcAft>
        <a:defRPr sz="2957">
          <a:solidFill>
            <a:srgbClr val="191919"/>
          </a:solidFill>
          <a:latin typeface="HelvNeue Light for IBM" pitchFamily="34" charset="0"/>
        </a:defRPr>
      </a:lvl6pPr>
      <a:lvl7pPr marL="965885" algn="l" rtl="0" eaLnBrk="1" fontAlgn="base" hangingPunct="1">
        <a:lnSpc>
          <a:spcPct val="90000"/>
        </a:lnSpc>
        <a:spcBef>
          <a:spcPct val="0"/>
        </a:spcBef>
        <a:spcAft>
          <a:spcPct val="0"/>
        </a:spcAft>
        <a:defRPr sz="2957">
          <a:solidFill>
            <a:srgbClr val="191919"/>
          </a:solidFill>
          <a:latin typeface="HelvNeue Light for IBM" pitchFamily="34" charset="0"/>
        </a:defRPr>
      </a:lvl7pPr>
      <a:lvl8pPr marL="1448826" algn="l" rtl="0" eaLnBrk="1" fontAlgn="base" hangingPunct="1">
        <a:lnSpc>
          <a:spcPct val="90000"/>
        </a:lnSpc>
        <a:spcBef>
          <a:spcPct val="0"/>
        </a:spcBef>
        <a:spcAft>
          <a:spcPct val="0"/>
        </a:spcAft>
        <a:defRPr sz="2957">
          <a:solidFill>
            <a:srgbClr val="191919"/>
          </a:solidFill>
          <a:latin typeface="HelvNeue Light for IBM" pitchFamily="34" charset="0"/>
        </a:defRPr>
      </a:lvl8pPr>
      <a:lvl9pPr marL="1931768" algn="l" rtl="0" eaLnBrk="1" fontAlgn="base" hangingPunct="1">
        <a:lnSpc>
          <a:spcPct val="90000"/>
        </a:lnSpc>
        <a:spcBef>
          <a:spcPct val="0"/>
        </a:spcBef>
        <a:spcAft>
          <a:spcPct val="0"/>
        </a:spcAft>
        <a:defRPr sz="2957">
          <a:solidFill>
            <a:srgbClr val="191919"/>
          </a:solidFill>
          <a:latin typeface="HelvNeue Light for IBM" pitchFamily="34" charset="0"/>
        </a:defRPr>
      </a:lvl9pPr>
    </p:titleStyle>
    <p:bodyStyle>
      <a:lvl1pPr marL="0" indent="0" algn="l" rtl="0" eaLnBrk="1" fontAlgn="base" hangingPunct="1">
        <a:lnSpc>
          <a:spcPct val="100000"/>
        </a:lnSpc>
        <a:spcBef>
          <a:spcPts val="1465"/>
        </a:spcBef>
        <a:spcAft>
          <a:spcPct val="0"/>
        </a:spcAft>
        <a:buClr>
          <a:schemeClr val="tx1"/>
        </a:buClr>
        <a:buSzPct val="90000"/>
        <a:buFont typeface="Wingdings" pitchFamily="2" charset="2"/>
        <a:buNone/>
        <a:defRPr sz="1865"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228374" indent="-231416" algn="l" rtl="0" eaLnBrk="1" fontAlgn="base" hangingPunct="1">
        <a:lnSpc>
          <a:spcPct val="100000"/>
        </a:lnSpc>
        <a:spcBef>
          <a:spcPts val="1465"/>
        </a:spcBef>
        <a:spcAft>
          <a:spcPct val="0"/>
        </a:spcAft>
        <a:buClr>
          <a:schemeClr val="tx1"/>
        </a:buClr>
        <a:buSzPct val="100000"/>
        <a:buFont typeface=".AppleSystemUIFont" charset="-120"/>
        <a:buChar char="–"/>
        <a:tabLst/>
        <a:defRPr sz="1865"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456749" indent="-231416" algn="l" rtl="0" eaLnBrk="1" fontAlgn="base" hangingPunct="1">
        <a:lnSpc>
          <a:spcPct val="100000"/>
        </a:lnSpc>
        <a:spcBef>
          <a:spcPts val="1465"/>
        </a:spcBef>
        <a:spcAft>
          <a:spcPct val="0"/>
        </a:spcAft>
        <a:buClr>
          <a:schemeClr val="tx1"/>
        </a:buClr>
        <a:buSzPct val="100000"/>
        <a:buFont typeface="Arial" panose="020B0604020202020204" pitchFamily="34" charset="0"/>
        <a:buChar char="•"/>
        <a:tabLst/>
        <a:defRPr sz="1865"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837372" indent="-231416" algn="l" rtl="0" eaLnBrk="1" fontAlgn="base" hangingPunct="1">
        <a:lnSpc>
          <a:spcPct val="100000"/>
        </a:lnSpc>
        <a:spcBef>
          <a:spcPts val="1465"/>
        </a:spcBef>
        <a:spcAft>
          <a:spcPct val="0"/>
        </a:spcAft>
        <a:buClr>
          <a:schemeClr val="tx1"/>
        </a:buClr>
        <a:buSzPct val="100000"/>
        <a:buFont typeface=".AppleSystemUIFont" charset="-120"/>
        <a:buChar char="–"/>
        <a:tabLst/>
        <a:defRPr sz="1865"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1465"/>
        </a:spcBef>
        <a:spcAft>
          <a:spcPct val="0"/>
        </a:spcAft>
        <a:buClr>
          <a:schemeClr val="tx1"/>
        </a:buClr>
        <a:buFontTx/>
        <a:buNone/>
        <a:tabLst/>
        <a:defRPr sz="1865"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109516" indent="-172720" algn="l" rtl="0" eaLnBrk="1" fontAlgn="base" hangingPunct="1">
        <a:spcBef>
          <a:spcPct val="20000"/>
        </a:spcBef>
        <a:spcAft>
          <a:spcPct val="0"/>
        </a:spcAft>
        <a:buClr>
          <a:schemeClr val="bg1"/>
        </a:buClr>
        <a:buChar char="»"/>
        <a:defRPr sz="1690">
          <a:solidFill>
            <a:schemeClr val="bg1"/>
          </a:solidFill>
          <a:latin typeface="Arial" charset="0"/>
        </a:defRPr>
      </a:lvl6pPr>
      <a:lvl7pPr marL="2592460" indent="-172720" algn="l" rtl="0" eaLnBrk="1" fontAlgn="base" hangingPunct="1">
        <a:spcBef>
          <a:spcPct val="20000"/>
        </a:spcBef>
        <a:spcAft>
          <a:spcPct val="0"/>
        </a:spcAft>
        <a:buClr>
          <a:schemeClr val="bg1"/>
        </a:buClr>
        <a:buChar char="»"/>
        <a:defRPr sz="1690">
          <a:solidFill>
            <a:schemeClr val="bg1"/>
          </a:solidFill>
          <a:latin typeface="Arial" charset="0"/>
        </a:defRPr>
      </a:lvl7pPr>
      <a:lvl8pPr marL="3075402" indent="-172720" algn="l" rtl="0" eaLnBrk="1" fontAlgn="base" hangingPunct="1">
        <a:spcBef>
          <a:spcPct val="20000"/>
        </a:spcBef>
        <a:spcAft>
          <a:spcPct val="0"/>
        </a:spcAft>
        <a:buClr>
          <a:schemeClr val="bg1"/>
        </a:buClr>
        <a:buChar char="»"/>
        <a:defRPr sz="1690">
          <a:solidFill>
            <a:schemeClr val="bg1"/>
          </a:solidFill>
          <a:latin typeface="Arial" charset="0"/>
        </a:defRPr>
      </a:lvl8pPr>
      <a:lvl9pPr marL="3558345" indent="-172720" algn="l" rtl="0" eaLnBrk="1" fontAlgn="base" hangingPunct="1">
        <a:spcBef>
          <a:spcPct val="20000"/>
        </a:spcBef>
        <a:spcAft>
          <a:spcPct val="0"/>
        </a:spcAft>
        <a:buClr>
          <a:schemeClr val="bg1"/>
        </a:buClr>
        <a:buChar char="»"/>
        <a:defRPr sz="1690">
          <a:solidFill>
            <a:schemeClr val="bg1"/>
          </a:solidFill>
          <a:latin typeface="Arial" charset="0"/>
        </a:defRPr>
      </a:lvl9pPr>
    </p:bodyStyle>
    <p:otherStyle>
      <a:defPPr>
        <a:defRPr lang="en-US"/>
      </a:defPPr>
      <a:lvl1pPr marL="0" algn="l" defTabSz="965885" rtl="0" eaLnBrk="1" latinLnBrk="0" hangingPunct="1">
        <a:defRPr sz="1902" kern="1200">
          <a:solidFill>
            <a:schemeClr val="tx1"/>
          </a:solidFill>
          <a:latin typeface="+mn-lt"/>
          <a:ea typeface="+mn-ea"/>
          <a:cs typeface="+mn-cs"/>
        </a:defRPr>
      </a:lvl1pPr>
      <a:lvl2pPr marL="482941" algn="l" defTabSz="965885" rtl="0" eaLnBrk="1" latinLnBrk="0" hangingPunct="1">
        <a:defRPr sz="1902" kern="1200">
          <a:solidFill>
            <a:schemeClr val="tx1"/>
          </a:solidFill>
          <a:latin typeface="+mn-lt"/>
          <a:ea typeface="+mn-ea"/>
          <a:cs typeface="+mn-cs"/>
        </a:defRPr>
      </a:lvl2pPr>
      <a:lvl3pPr marL="965885" algn="l" defTabSz="965885" rtl="0" eaLnBrk="1" latinLnBrk="0" hangingPunct="1">
        <a:defRPr sz="1902" kern="1200">
          <a:solidFill>
            <a:schemeClr val="tx1"/>
          </a:solidFill>
          <a:latin typeface="+mn-lt"/>
          <a:ea typeface="+mn-ea"/>
          <a:cs typeface="+mn-cs"/>
        </a:defRPr>
      </a:lvl3pPr>
      <a:lvl4pPr marL="1448826" algn="l" defTabSz="965885" rtl="0" eaLnBrk="1" latinLnBrk="0" hangingPunct="1">
        <a:defRPr sz="1902" kern="1200">
          <a:solidFill>
            <a:schemeClr val="tx1"/>
          </a:solidFill>
          <a:latin typeface="+mn-lt"/>
          <a:ea typeface="+mn-ea"/>
          <a:cs typeface="+mn-cs"/>
        </a:defRPr>
      </a:lvl4pPr>
      <a:lvl5pPr marL="1931768" algn="l" defTabSz="965885" rtl="0" eaLnBrk="1" latinLnBrk="0" hangingPunct="1">
        <a:defRPr sz="1902" kern="1200">
          <a:solidFill>
            <a:schemeClr val="tx1"/>
          </a:solidFill>
          <a:latin typeface="+mn-lt"/>
          <a:ea typeface="+mn-ea"/>
          <a:cs typeface="+mn-cs"/>
        </a:defRPr>
      </a:lvl5pPr>
      <a:lvl6pPr marL="2414711" algn="l" defTabSz="965885" rtl="0" eaLnBrk="1" latinLnBrk="0" hangingPunct="1">
        <a:defRPr sz="1902" kern="1200">
          <a:solidFill>
            <a:schemeClr val="tx1"/>
          </a:solidFill>
          <a:latin typeface="+mn-lt"/>
          <a:ea typeface="+mn-ea"/>
          <a:cs typeface="+mn-cs"/>
        </a:defRPr>
      </a:lvl6pPr>
      <a:lvl7pPr marL="2897651" algn="l" defTabSz="965885" rtl="0" eaLnBrk="1" latinLnBrk="0" hangingPunct="1">
        <a:defRPr sz="1902" kern="1200">
          <a:solidFill>
            <a:schemeClr val="tx1"/>
          </a:solidFill>
          <a:latin typeface="+mn-lt"/>
          <a:ea typeface="+mn-ea"/>
          <a:cs typeface="+mn-cs"/>
        </a:defRPr>
      </a:lvl7pPr>
      <a:lvl8pPr marL="3380593" algn="l" defTabSz="965885" rtl="0" eaLnBrk="1" latinLnBrk="0" hangingPunct="1">
        <a:defRPr sz="1902" kern="1200">
          <a:solidFill>
            <a:schemeClr val="tx1"/>
          </a:solidFill>
          <a:latin typeface="+mn-lt"/>
          <a:ea typeface="+mn-ea"/>
          <a:cs typeface="+mn-cs"/>
        </a:defRPr>
      </a:lvl8pPr>
      <a:lvl9pPr marL="3863535" algn="l" defTabSz="965885" rtl="0" eaLnBrk="1" latinLnBrk="0" hangingPunct="1">
        <a:defRPr sz="190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68226"/>
            <a:ext cx="5522976" cy="59741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304801" y="1719074"/>
            <a:ext cx="5498591" cy="427329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11761009" y="6433436"/>
            <a:ext cx="126103" cy="121920"/>
          </a:xfrm>
          <a:prstGeom prst="rect">
            <a:avLst/>
          </a:prstGeom>
        </p:spPr>
        <p:txBody>
          <a:bodyPr vert="horz" wrap="none" lIns="0" tIns="0" rIns="0" bIns="0" rtlCol="0" anchor="ctr">
            <a:noAutofit/>
          </a:bodyPr>
          <a:lstStyle>
            <a:lvl1pPr algn="r">
              <a:defRPr sz="800" b="0" i="0">
                <a:solidFill>
                  <a:srgbClr val="868D95"/>
                </a:solidFill>
                <a:latin typeface="Arial" panose="020B0604020202020204" pitchFamily="34" charset="0"/>
                <a:cs typeface="Arial" panose="020B0604020202020204" pitchFamily="34" charset="0"/>
              </a:defRPr>
            </a:lvl1pPr>
          </a:lstStyle>
          <a:p>
            <a:fld id="{8400BABA-9F63-4A07-A638-F049A3381407}" type="slidenum">
              <a:rPr lang="en-IL" smtClean="0"/>
              <a:t>‹#›</a:t>
            </a:fld>
            <a:endParaRPr lang="en-IL"/>
          </a:p>
        </p:txBody>
      </p:sp>
      <p:grpSp>
        <p:nvGrpSpPr>
          <p:cNvPr id="59" name="Group 58"/>
          <p:cNvGrpSpPr/>
          <p:nvPr/>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0BFD1F50-D243-9F49-A0FC-92C66E2C220C}"/>
              </a:ext>
            </a:extLst>
          </p:cNvPr>
          <p:cNvSpPr>
            <a:spLocks noGrp="1"/>
          </p:cNvSpPr>
          <p:nvPr>
            <p:ph type="ftr" sz="quarter" idx="3"/>
          </p:nvPr>
        </p:nvSpPr>
        <p:spPr>
          <a:xfrm>
            <a:off x="304888" y="6433436"/>
            <a:ext cx="2438312" cy="121920"/>
          </a:xfrm>
          <a:prstGeom prst="rect">
            <a:avLst/>
          </a:prstGeom>
        </p:spPr>
        <p:txBody>
          <a:bodyPr vert="horz" wrap="none" lIns="0" tIns="0" rIns="0" bIns="0" rtlCol="0" anchor="ctr">
            <a:noAutofit/>
          </a:bodyPr>
          <a:lstStyle>
            <a:lvl1pPr>
              <a:defRPr lang="en-US" sz="800" b="0" i="0">
                <a:solidFill>
                  <a:srgbClr val="868D95"/>
                </a:solidFill>
                <a:latin typeface="Arial" panose="020B0604020202020204" pitchFamily="34" charset="0"/>
                <a:cs typeface="Arial" panose="020B0604020202020204" pitchFamily="34" charset="0"/>
              </a:defRPr>
            </a:lvl1pPr>
          </a:lstStyle>
          <a:p>
            <a:endParaRPr lang="en-IL"/>
          </a:p>
        </p:txBody>
      </p:sp>
    </p:spTree>
    <p:extLst>
      <p:ext uri="{BB962C8B-B14F-4D97-AF65-F5344CB8AC3E}">
        <p14:creationId xmlns:p14="http://schemas.microsoft.com/office/powerpoint/2010/main" val="1882836504"/>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 id="2147483830" r:id="rId18"/>
    <p:sldLayoutId id="2147483831" r:id="rId19"/>
    <p:sldLayoutId id="2147483832" r:id="rId20"/>
    <p:sldLayoutId id="2147483833" r:id="rId21"/>
    <p:sldLayoutId id="2147483834" r:id="rId22"/>
    <p:sldLayoutId id="2147483835" r:id="rId23"/>
    <p:sldLayoutId id="2147483836" r:id="rId24"/>
    <p:sldLayoutId id="2147483837" r:id="rId25"/>
    <p:sldLayoutId id="2147483838" r:id="rId26"/>
    <p:sldLayoutId id="2147483839" r:id="rId27"/>
    <p:sldLayoutId id="2147483840" r:id="rId28"/>
    <p:sldLayoutId id="2147483841" r:id="rId29"/>
    <p:sldLayoutId id="2147483842" r:id="rId30"/>
    <p:sldLayoutId id="2147483843" r:id="rId31"/>
    <p:sldLayoutId id="2147483844" r:id="rId32"/>
    <p:sldLayoutId id="2147483845" r:id="rId33"/>
    <p:sldLayoutId id="2147483846" r:id="rId34"/>
    <p:sldLayoutId id="2147483847" r:id="rId35"/>
    <p:sldLayoutId id="2147483848" r:id="rId36"/>
    <p:sldLayoutId id="2147483849" r:id="rId37"/>
    <p:sldLayoutId id="2147483850" r:id="rId38"/>
    <p:sldLayoutId id="2147483851" r:id="rId39"/>
    <p:sldLayoutId id="2147483852" r:id="rId40"/>
    <p:sldLayoutId id="2147483853" r:id="rId41"/>
    <p:sldLayoutId id="2147483854" r:id="rId42"/>
    <p:sldLayoutId id="2147483855" r:id="rId43"/>
    <p:sldLayoutId id="2147483856" r:id="rId44"/>
  </p:sldLayoutIdLst>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3"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4"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600"/>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marL="228598" indent="-228598" algn="l" rtl="0" eaLnBrk="1" fontAlgn="base" hangingPunct="1">
        <a:lnSpc>
          <a:spcPct val="100000"/>
        </a:lnSpc>
        <a:spcBef>
          <a:spcPts val="1600"/>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Arial" panose="020B0604020202020204" pitchFamily="34" charset="0"/>
        </a:defRPr>
      </a:lvl2pPr>
      <a:lvl3pPr marL="457195" indent="-188381" algn="l" rtl="0" eaLnBrk="1" fontAlgn="base" hangingPunct="1">
        <a:lnSpc>
          <a:spcPct val="100000"/>
        </a:lnSpc>
        <a:spcBef>
          <a:spcPts val="1600"/>
        </a:spcBef>
        <a:spcAft>
          <a:spcPct val="0"/>
        </a:spcAft>
        <a:buClr>
          <a:schemeClr val="bg1"/>
        </a:buClr>
        <a:buSzPct val="100000"/>
        <a:buFont typeface="System Font Regular"/>
        <a:buChar char="–"/>
        <a:tabLst/>
        <a:defRPr sz="1867">
          <a:solidFill>
            <a:schemeClr val="bg1"/>
          </a:solidFill>
          <a:latin typeface="IBM Plex Sans" panose="020B0503050203000203" pitchFamily="34" charset="0"/>
          <a:ea typeface="IBM Plex Sans" panose="020B0503050203000203" pitchFamily="34" charset="0"/>
          <a:cs typeface="Arial" panose="020B0604020202020204" pitchFamily="34" charset="0"/>
        </a:defRPr>
      </a:lvl3pPr>
      <a:lvl4pPr marL="838189" indent="-258230" algn="l" rtl="0" eaLnBrk="1" fontAlgn="base" hangingPunct="1">
        <a:lnSpc>
          <a:spcPct val="100000"/>
        </a:lnSpc>
        <a:spcBef>
          <a:spcPts val="1600"/>
        </a:spcBef>
        <a:spcAft>
          <a:spcPct val="0"/>
        </a:spcAft>
        <a:buClr>
          <a:schemeClr val="bg1"/>
        </a:buClr>
        <a:buSzPct val="100000"/>
        <a:buFont typeface="System Font Regular"/>
        <a:buChar char="»"/>
        <a:tabLst/>
        <a:defRPr sz="1867" baseline="0">
          <a:solidFill>
            <a:schemeClr val="bg1"/>
          </a:solidFill>
          <a:latin typeface="IBM Plex Sans" panose="020B0503050203000203" pitchFamily="34" charset="0"/>
          <a:ea typeface="IBM Plex Sans" panose="020B0503050203000203" pitchFamily="34" charset="0"/>
          <a:cs typeface="Arial" panose="020B0604020202020204" pitchFamily="34" charset="0"/>
        </a:defRPr>
      </a:lvl4pPr>
      <a:lvl5pPr marL="1071020" indent="-228598" algn="l" rtl="0" eaLnBrk="1" fontAlgn="base" hangingPunct="1">
        <a:lnSpc>
          <a:spcPct val="100000"/>
        </a:lnSpc>
        <a:spcBef>
          <a:spcPts val="1600"/>
        </a:spcBef>
        <a:spcAft>
          <a:spcPct val="0"/>
        </a:spcAft>
        <a:buClr>
          <a:schemeClr val="bg1"/>
        </a:buClr>
        <a:buFont typeface="System Font Regular"/>
        <a:buChar char="–"/>
        <a:tabLst/>
        <a:defRPr sz="1867">
          <a:solidFill>
            <a:schemeClr val="bg1"/>
          </a:solidFill>
          <a:latin typeface="IBM Plex Sans" panose="020B0503050203000203" pitchFamily="34" charset="0"/>
          <a:ea typeface="IBM Plex Sans" panose="020B0503050203000203" pitchFamily="34" charset="0"/>
          <a:cs typeface="Arial" panose="020B0604020202020204" pitchFamily="34" charset="0"/>
        </a:defRPr>
      </a:lvl5pPr>
      <a:lvl6pPr marL="2111576"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89"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7"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3"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4"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7"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19.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19.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1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1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18EEF9-E704-4744-8A55-1D1896FCC408}"/>
              </a:ext>
            </a:extLst>
          </p:cNvPr>
          <p:cNvSpPr>
            <a:spLocks noGrp="1"/>
          </p:cNvSpPr>
          <p:nvPr>
            <p:ph type="body" sz="quarter" idx="13"/>
          </p:nvPr>
        </p:nvSpPr>
        <p:spPr>
          <a:xfrm>
            <a:off x="191527" y="1622874"/>
            <a:ext cx="11510616" cy="4336288"/>
          </a:xfrm>
          <a:ln w="12700">
            <a:solidFill>
              <a:schemeClr val="bg1">
                <a:lumMod val="85000"/>
              </a:schemeClr>
            </a:solidFill>
          </a:ln>
        </p:spPr>
        <p:txBody>
          <a:bodyPr/>
          <a:lstStyle/>
          <a:p>
            <a:pPr>
              <a:buClrTx/>
            </a:pPr>
            <a:r>
              <a:rPr lang="en-US" sz="1600" u="sng" dirty="0">
                <a:latin typeface="IBM Plex Sans" panose="020B0503050203000203" pitchFamily="34" charset="0"/>
              </a:rPr>
              <a:t>Goal</a:t>
            </a:r>
            <a:r>
              <a:rPr lang="en-US" sz="1600" dirty="0">
                <a:latin typeface="IBM Plex Sans" panose="020B0503050203000203" pitchFamily="34" charset="0"/>
              </a:rPr>
              <a:t>: </a:t>
            </a:r>
            <a:r>
              <a:rPr lang="en-US" sz="1600" b="0" dirty="0">
                <a:latin typeface="IBM Plex Sans" panose="020B0503050203000203" pitchFamily="34" charset="0"/>
              </a:rPr>
              <a:t>Introduce CSM to Customer and take this opportunity to further engage – getting more visibility about customer’s business strategy and objectives, current situation and challenges </a:t>
            </a:r>
          </a:p>
          <a:p>
            <a:pPr>
              <a:buClrTx/>
            </a:pPr>
            <a:r>
              <a:rPr lang="en-US" sz="1600" b="0" dirty="0">
                <a:latin typeface="IBM Plex Sans" panose="020B0503050203000203" pitchFamily="34" charset="0"/>
                <a:sym typeface="Wingdings" pitchFamily="2" charset="2"/>
              </a:rPr>
              <a:t> Elevator pitch via e-mail or over the phone  </a:t>
            </a:r>
            <a:endParaRPr lang="en-US" sz="1600" b="0" dirty="0">
              <a:latin typeface="IBM Plex Sans" panose="020B0503050203000203" pitchFamily="34" charset="0"/>
            </a:endParaRPr>
          </a:p>
          <a:p>
            <a:pPr>
              <a:buClrTx/>
            </a:pPr>
            <a:r>
              <a:rPr lang="en-US" sz="1600" u="sng" dirty="0">
                <a:latin typeface="IBM Plex Sans" panose="020B0503050203000203" pitchFamily="34" charset="0"/>
              </a:rPr>
              <a:t>Outcome</a:t>
            </a:r>
            <a:r>
              <a:rPr lang="en-US" sz="1600" dirty="0">
                <a:latin typeface="IBM Plex Sans" panose="020B0503050203000203" pitchFamily="34" charset="0"/>
              </a:rPr>
              <a:t>: </a:t>
            </a:r>
          </a:p>
          <a:p>
            <a:pPr marL="285750" indent="-285750">
              <a:buClrTx/>
              <a:buFont typeface="Wingdings" pitchFamily="2" charset="2"/>
              <a:buChar char="à"/>
            </a:pPr>
            <a:r>
              <a:rPr lang="en-US" sz="1600" b="0" dirty="0">
                <a:latin typeface="IBM Plex Sans" panose="020B0503050203000203" pitchFamily="34" charset="0"/>
                <a:sym typeface="Wingdings" pitchFamily="2" charset="2"/>
              </a:rPr>
              <a:t>Connection to key stakeholder (decision, influencer, ..) and a plan for presentation of CSM Engagement to a broader audience and consolidation of High-level Engagement Plan </a:t>
            </a:r>
          </a:p>
          <a:p>
            <a:pPr>
              <a:buClrTx/>
            </a:pPr>
            <a:r>
              <a:rPr lang="en-US" sz="1600" u="sng" dirty="0">
                <a:latin typeface="IBM Plex Sans" panose="020B0503050203000203" pitchFamily="34" charset="0"/>
              </a:rPr>
              <a:t>Prerequisites</a:t>
            </a:r>
            <a:r>
              <a:rPr lang="en-US" sz="1600" dirty="0">
                <a:latin typeface="IBM Plex Sans" panose="020B0503050203000203" pitchFamily="34" charset="0"/>
              </a:rPr>
              <a:t>: </a:t>
            </a:r>
            <a:r>
              <a:rPr lang="en-US" sz="1600" b="0" dirty="0">
                <a:latin typeface="IBM Plex Sans" panose="020B0503050203000203" pitchFamily="34" charset="0"/>
              </a:rPr>
              <a:t> </a:t>
            </a:r>
          </a:p>
          <a:p>
            <a:pPr marL="285750" indent="-285750">
              <a:buClrTx/>
              <a:buFont typeface="Arial" panose="020B0604020202020204" pitchFamily="34" charset="0"/>
              <a:buChar char="•"/>
            </a:pPr>
            <a:r>
              <a:rPr lang="en-US" sz="1600" b="0" dirty="0">
                <a:latin typeface="IBM Plex Sans" panose="020B0503050203000203" pitchFamily="34" charset="0"/>
              </a:rPr>
              <a:t>Gather information about customer’s current situation,  pain points (connecting to account teams, partners, knowing about history, inputs from customer created/escalated cases ,….) </a:t>
            </a:r>
          </a:p>
          <a:p>
            <a:pPr marL="285750" indent="-285750">
              <a:buClrTx/>
              <a:buFont typeface="Arial" panose="020B0604020202020204" pitchFamily="34" charset="0"/>
              <a:buChar char="•"/>
            </a:pPr>
            <a:r>
              <a:rPr lang="en-US" sz="1600" b="0" dirty="0">
                <a:latin typeface="IBM Plex Sans" panose="020B0503050203000203" pitchFamily="34" charset="0"/>
              </a:rPr>
              <a:t>Understand the scope of CSM deployment activities (ref. to entitlements) and opportunities for expansion</a:t>
            </a:r>
          </a:p>
        </p:txBody>
      </p:sp>
      <p:sp>
        <p:nvSpPr>
          <p:cNvPr id="2" name="Title 1">
            <a:extLst>
              <a:ext uri="{FF2B5EF4-FFF2-40B4-BE49-F238E27FC236}">
                <a16:creationId xmlns:a16="http://schemas.microsoft.com/office/drawing/2014/main" id="{DC453B5D-9375-412C-A03F-E43B3584A37E}"/>
              </a:ext>
            </a:extLst>
          </p:cNvPr>
          <p:cNvSpPr>
            <a:spLocks noGrp="1"/>
          </p:cNvSpPr>
          <p:nvPr>
            <p:ph type="title"/>
          </p:nvPr>
        </p:nvSpPr>
        <p:spPr>
          <a:xfrm>
            <a:off x="280416" y="268224"/>
            <a:ext cx="10584808" cy="603843"/>
          </a:xfrm>
        </p:spPr>
        <p:txBody>
          <a:bodyPr/>
          <a:lstStyle/>
          <a:p>
            <a:r>
              <a:rPr lang="en-US" dirty="0"/>
              <a:t>CSM Awareness</a:t>
            </a:r>
            <a:br>
              <a:rPr lang="en-US" dirty="0"/>
            </a:br>
            <a:endParaRPr lang="en-IL" dirty="0"/>
          </a:p>
        </p:txBody>
      </p:sp>
      <p:cxnSp>
        <p:nvCxnSpPr>
          <p:cNvPr id="7" name="Straight Arrow Connector 6">
            <a:extLst>
              <a:ext uri="{FF2B5EF4-FFF2-40B4-BE49-F238E27FC236}">
                <a16:creationId xmlns:a16="http://schemas.microsoft.com/office/drawing/2014/main" id="{8D548B98-4B85-4B45-4ED5-14DB90521271}"/>
              </a:ext>
            </a:extLst>
          </p:cNvPr>
          <p:cNvCxnSpPr>
            <a:cxnSpLocks/>
          </p:cNvCxnSpPr>
          <p:nvPr/>
        </p:nvCxnSpPr>
        <p:spPr bwMode="auto">
          <a:xfrm>
            <a:off x="4629150" y="570145"/>
            <a:ext cx="7105650" cy="0"/>
          </a:xfrm>
          <a:prstGeom prst="straightConnector1">
            <a:avLst/>
          </a:prstGeom>
          <a:ln w="1270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B1F495E-0523-9657-13D2-D09C956BBC7A}"/>
              </a:ext>
            </a:extLst>
          </p:cNvPr>
          <p:cNvSpPr txBox="1"/>
          <p:nvPr/>
        </p:nvSpPr>
        <p:spPr>
          <a:xfrm>
            <a:off x="4629150" y="761417"/>
            <a:ext cx="1809750" cy="523220"/>
          </a:xfrm>
          <a:prstGeom prst="rect">
            <a:avLst/>
          </a:prstGeom>
          <a:noFill/>
        </p:spPr>
        <p:txBody>
          <a:bodyPr wrap="square" rtlCol="0">
            <a:spAutoFit/>
          </a:bodyPr>
          <a:lstStyle/>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CSM </a:t>
            </a:r>
          </a:p>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AWARENESS</a:t>
            </a:r>
          </a:p>
        </p:txBody>
      </p:sp>
      <p:sp>
        <p:nvSpPr>
          <p:cNvPr id="10" name="TextBox 9">
            <a:extLst>
              <a:ext uri="{FF2B5EF4-FFF2-40B4-BE49-F238E27FC236}">
                <a16:creationId xmlns:a16="http://schemas.microsoft.com/office/drawing/2014/main" id="{2E843E69-4D17-6179-2202-006E121FE75E}"/>
              </a:ext>
            </a:extLst>
          </p:cNvPr>
          <p:cNvSpPr txBox="1"/>
          <p:nvPr/>
        </p:nvSpPr>
        <p:spPr>
          <a:xfrm>
            <a:off x="7747187" y="761417"/>
            <a:ext cx="1809750" cy="523220"/>
          </a:xfrm>
          <a:prstGeom prst="rect">
            <a:avLst/>
          </a:prstGeom>
          <a:noFill/>
        </p:spPr>
        <p:txBody>
          <a:bodyPr wrap="square" rtlCol="0">
            <a:spAutoFit/>
          </a:bodyPr>
          <a:lstStyle/>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CSM</a:t>
            </a:r>
          </a:p>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POSITIONING </a:t>
            </a:r>
          </a:p>
        </p:txBody>
      </p:sp>
      <p:sp>
        <p:nvSpPr>
          <p:cNvPr id="11" name="TextBox 10">
            <a:extLst>
              <a:ext uri="{FF2B5EF4-FFF2-40B4-BE49-F238E27FC236}">
                <a16:creationId xmlns:a16="http://schemas.microsoft.com/office/drawing/2014/main" id="{3E5DD090-DB7C-A982-8DEB-498522C8305A}"/>
              </a:ext>
            </a:extLst>
          </p:cNvPr>
          <p:cNvSpPr txBox="1"/>
          <p:nvPr/>
        </p:nvSpPr>
        <p:spPr>
          <a:xfrm>
            <a:off x="10449767" y="729176"/>
            <a:ext cx="1809750" cy="523220"/>
          </a:xfrm>
          <a:prstGeom prst="rect">
            <a:avLst/>
          </a:prstGeom>
          <a:noFill/>
        </p:spPr>
        <p:txBody>
          <a:bodyPr wrap="square" rtlCol="0">
            <a:spAutoFit/>
          </a:bodyPr>
          <a:lstStyle/>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CSM</a:t>
            </a:r>
          </a:p>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ENGAGEMENT </a:t>
            </a:r>
          </a:p>
        </p:txBody>
      </p:sp>
      <p:sp>
        <p:nvSpPr>
          <p:cNvPr id="13" name="Oval 12">
            <a:extLst>
              <a:ext uri="{FF2B5EF4-FFF2-40B4-BE49-F238E27FC236}">
                <a16:creationId xmlns:a16="http://schemas.microsoft.com/office/drawing/2014/main" id="{A1F38B30-A108-61B3-7A43-7F325A85C5EF}"/>
              </a:ext>
            </a:extLst>
          </p:cNvPr>
          <p:cNvSpPr/>
          <p:nvPr/>
        </p:nvSpPr>
        <p:spPr bwMode="auto">
          <a:xfrm>
            <a:off x="5284554" y="340315"/>
            <a:ext cx="457200" cy="457200"/>
          </a:xfrm>
          <a:prstGeom prst="ellipse">
            <a:avLst/>
          </a:prstGeom>
          <a:solidFill>
            <a:schemeClr val="bg1">
              <a:lumMod val="85000"/>
            </a:schemeClr>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000" tIns="18000" rIns="18000" bIns="18000" numCol="1" spcCol="0" rtlCol="0" fromWordArt="0" anchor="t" anchorCtr="0" forceAA="0" compatLnSpc="1">
            <a:prstTxWarp prst="textNoShape">
              <a:avLst/>
            </a:prstTxWarp>
            <a:noAutofit/>
          </a:bodyPr>
          <a:lstStyle/>
          <a:p>
            <a:pPr defTabSz="457200" fontAlgn="base">
              <a:spcBef>
                <a:spcPct val="0"/>
              </a:spcBef>
              <a:spcAft>
                <a:spcPct val="0"/>
              </a:spcAft>
              <a:defRPr/>
            </a:pPr>
            <a:endParaRPr lang="en-US" sz="700" kern="0" dirty="0">
              <a:solidFill>
                <a:srgbClr val="191919"/>
              </a:solidFill>
              <a:latin typeface="Arial" panose="020B0604020202020204" pitchFamily="34" charset="0"/>
              <a:cs typeface="Arial" panose="020B0604020202020204" pitchFamily="34" charset="0"/>
              <a:sym typeface="Helvetica Neue"/>
            </a:endParaRPr>
          </a:p>
        </p:txBody>
      </p:sp>
      <p:sp>
        <p:nvSpPr>
          <p:cNvPr id="14" name="TextBox 13">
            <a:extLst>
              <a:ext uri="{FF2B5EF4-FFF2-40B4-BE49-F238E27FC236}">
                <a16:creationId xmlns:a16="http://schemas.microsoft.com/office/drawing/2014/main" id="{CEBC6EF0-52D3-AB80-62A3-71E83197C240}"/>
              </a:ext>
            </a:extLst>
          </p:cNvPr>
          <p:cNvSpPr txBox="1"/>
          <p:nvPr/>
        </p:nvSpPr>
        <p:spPr>
          <a:xfrm>
            <a:off x="0" y="6361882"/>
            <a:ext cx="12192000" cy="528494"/>
          </a:xfrm>
          <a:prstGeom prst="rect">
            <a:avLst/>
          </a:prstGeom>
          <a:solidFill>
            <a:schemeClr val="bg1">
              <a:lumMod val="85000"/>
            </a:schemeClr>
          </a:solidFill>
        </p:spPr>
        <p:txBody>
          <a:bodyPr wrap="square" rtlCol="0" anchor="ctr">
            <a:noAutofit/>
          </a:bodyPr>
          <a:lstStyle>
            <a:defPPr>
              <a:defRPr lang="en-US"/>
            </a:defPPr>
            <a:lvl1pPr marL="115888">
              <a:defRPr sz="1400">
                <a:solidFill>
                  <a:schemeClr val="bg1"/>
                </a:solidFill>
                <a:latin typeface="IBM Plex Sans" charset="0"/>
                <a:ea typeface="IBM Plex Sans" charset="0"/>
                <a:cs typeface="IBM Plex Sans" charset="0"/>
              </a:defRPr>
            </a:lvl1pPr>
          </a:lstStyle>
          <a:p>
            <a:pPr marL="57944" algn="ctr" defTabSz="1219169" hangingPunct="0">
              <a:defRPr/>
            </a:pPr>
            <a:r>
              <a:rPr lang="en-US" sz="1600" b="1" kern="0" dirty="0">
                <a:solidFill>
                  <a:srgbClr val="F2F3F8">
                    <a:lumMod val="10000"/>
                  </a:srgbClr>
                </a:solidFill>
                <a:sym typeface="Helvetica Neue"/>
              </a:rPr>
              <a:t>This template helps to engage as a CSM with your customer </a:t>
            </a:r>
            <a:endParaRPr lang="en-US" sz="1600" kern="0" dirty="0">
              <a:solidFill>
                <a:srgbClr val="F2F3F8">
                  <a:lumMod val="10000"/>
                </a:srgbClr>
              </a:solidFill>
              <a:sym typeface="Helvetica Neue"/>
            </a:endParaRPr>
          </a:p>
        </p:txBody>
      </p:sp>
      <p:sp>
        <p:nvSpPr>
          <p:cNvPr id="15" name="Straight Connector 81">
            <a:extLst>
              <a:ext uri="{FF2B5EF4-FFF2-40B4-BE49-F238E27FC236}">
                <a16:creationId xmlns:a16="http://schemas.microsoft.com/office/drawing/2014/main" id="{4AEAE165-35E2-2836-06B1-B30364BA9036}"/>
              </a:ext>
            </a:extLst>
          </p:cNvPr>
          <p:cNvSpPr/>
          <p:nvPr/>
        </p:nvSpPr>
        <p:spPr>
          <a:xfrm flipV="1">
            <a:off x="305647" y="6884248"/>
            <a:ext cx="0" cy="12192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sp>
        <p:nvSpPr>
          <p:cNvPr id="16" name="Straight Connector 82">
            <a:extLst>
              <a:ext uri="{FF2B5EF4-FFF2-40B4-BE49-F238E27FC236}">
                <a16:creationId xmlns:a16="http://schemas.microsoft.com/office/drawing/2014/main" id="{DF0956D6-42E0-98CB-F354-6B26EBAF5497}"/>
              </a:ext>
            </a:extLst>
          </p:cNvPr>
          <p:cNvSpPr/>
          <p:nvPr/>
        </p:nvSpPr>
        <p:spPr>
          <a:xfrm flipV="1">
            <a:off x="2744047" y="6884248"/>
            <a:ext cx="0" cy="12192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sp>
        <p:nvSpPr>
          <p:cNvPr id="17" name="Straight Connector 83">
            <a:extLst>
              <a:ext uri="{FF2B5EF4-FFF2-40B4-BE49-F238E27FC236}">
                <a16:creationId xmlns:a16="http://schemas.microsoft.com/office/drawing/2014/main" id="{1889B252-A57D-2E63-8216-BC6A44CB06F0}"/>
              </a:ext>
            </a:extLst>
          </p:cNvPr>
          <p:cNvSpPr/>
          <p:nvPr/>
        </p:nvSpPr>
        <p:spPr>
          <a:xfrm flipV="1">
            <a:off x="3048847" y="6884248"/>
            <a:ext cx="0" cy="12192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sp>
        <p:nvSpPr>
          <p:cNvPr id="18" name="Straight Connector 84">
            <a:extLst>
              <a:ext uri="{FF2B5EF4-FFF2-40B4-BE49-F238E27FC236}">
                <a16:creationId xmlns:a16="http://schemas.microsoft.com/office/drawing/2014/main" id="{E1C53AD8-590C-E24B-C2C7-6C9403A684B5}"/>
              </a:ext>
            </a:extLst>
          </p:cNvPr>
          <p:cNvSpPr/>
          <p:nvPr/>
        </p:nvSpPr>
        <p:spPr>
          <a:xfrm flipV="1">
            <a:off x="3353647" y="6884248"/>
            <a:ext cx="0" cy="12192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sp>
        <p:nvSpPr>
          <p:cNvPr id="19" name="Straight Connector 78">
            <a:extLst>
              <a:ext uri="{FF2B5EF4-FFF2-40B4-BE49-F238E27FC236}">
                <a16:creationId xmlns:a16="http://schemas.microsoft.com/office/drawing/2014/main" id="{7D1971D3-C2AE-DE0E-86FE-5141C518463E}"/>
              </a:ext>
            </a:extLst>
          </p:cNvPr>
          <p:cNvSpPr/>
          <p:nvPr/>
        </p:nvSpPr>
        <p:spPr>
          <a:xfrm flipH="1">
            <a:off x="-209807" y="5992368"/>
            <a:ext cx="121920" cy="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sp>
        <p:nvSpPr>
          <p:cNvPr id="20" name="Straight Connector 80">
            <a:extLst>
              <a:ext uri="{FF2B5EF4-FFF2-40B4-BE49-F238E27FC236}">
                <a16:creationId xmlns:a16="http://schemas.microsoft.com/office/drawing/2014/main" id="{138FCE1E-7E1A-F05D-CFEC-A95A971D7460}"/>
              </a:ext>
            </a:extLst>
          </p:cNvPr>
          <p:cNvSpPr/>
          <p:nvPr/>
        </p:nvSpPr>
        <p:spPr>
          <a:xfrm flipH="1">
            <a:off x="-209807" y="6536267"/>
            <a:ext cx="121920" cy="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pic>
        <p:nvPicPr>
          <p:cNvPr id="21" name="CSMLogo_Final-04.jpg" descr="CSMLogo_Final-04.jpg">
            <a:extLst>
              <a:ext uri="{FF2B5EF4-FFF2-40B4-BE49-F238E27FC236}">
                <a16:creationId xmlns:a16="http://schemas.microsoft.com/office/drawing/2014/main" id="{5FBC3490-0A2A-EB05-41E9-42A218478905}"/>
              </a:ext>
            </a:extLst>
          </p:cNvPr>
          <p:cNvPicPr>
            <a:picLocks noChangeAspect="1"/>
          </p:cNvPicPr>
          <p:nvPr/>
        </p:nvPicPr>
        <p:blipFill>
          <a:blip r:embed="rId2"/>
          <a:srcRect r="71135"/>
          <a:stretch>
            <a:fillRect/>
          </a:stretch>
        </p:blipFill>
        <p:spPr>
          <a:xfrm>
            <a:off x="266056" y="6493029"/>
            <a:ext cx="334675" cy="342970"/>
          </a:xfrm>
          <a:prstGeom prst="rect">
            <a:avLst/>
          </a:prstGeom>
          <a:ln w="12700">
            <a:miter lim="400000"/>
          </a:ln>
        </p:spPr>
      </p:pic>
      <p:sp>
        <p:nvSpPr>
          <p:cNvPr id="22" name="IBM Customer Success / © 2021 IBM Corporation">
            <a:extLst>
              <a:ext uri="{FF2B5EF4-FFF2-40B4-BE49-F238E27FC236}">
                <a16:creationId xmlns:a16="http://schemas.microsoft.com/office/drawing/2014/main" id="{A6A39042-E38E-C517-E6D1-EB5E24FDBC85}"/>
              </a:ext>
            </a:extLst>
          </p:cNvPr>
          <p:cNvSpPr txBox="1"/>
          <p:nvPr/>
        </p:nvSpPr>
        <p:spPr>
          <a:xfrm>
            <a:off x="580962" y="6566054"/>
            <a:ext cx="268150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p>
            <a:pPr defTabSz="1219169" hangingPunct="0">
              <a:defRPr sz="1800">
                <a:latin typeface="IBM Plex Sans"/>
                <a:ea typeface="IBM Plex Sans"/>
                <a:cs typeface="IBM Plex Sans"/>
                <a:sym typeface="IBM Plex Sans"/>
              </a:defRPr>
            </a:pPr>
            <a:r>
              <a:rPr sz="900" kern="0" dirty="0">
                <a:solidFill>
                  <a:srgbClr val="5E5E5E"/>
                </a:solidFill>
                <a:latin typeface="IBM Plex Sans Light"/>
                <a:ea typeface="IBM Plex Sans Light"/>
                <a:cs typeface="IBM Plex Sans Light"/>
                <a:sym typeface="IBM Plex Sans Light"/>
              </a:rPr>
              <a:t>IBM</a:t>
            </a:r>
            <a:r>
              <a:rPr sz="900" kern="0" dirty="0">
                <a:solidFill>
                  <a:srgbClr val="5E5E5E"/>
                </a:solidFill>
                <a:latin typeface="IBM Plex Sans"/>
                <a:sym typeface="IBM Plex Sans"/>
              </a:rPr>
              <a:t> </a:t>
            </a:r>
            <a:r>
              <a:rPr sz="900" kern="0" spc="10" dirty="0">
                <a:solidFill>
                  <a:srgbClr val="5E5E5E"/>
                </a:solidFill>
                <a:latin typeface="IBM Plex Sans SemiBold"/>
                <a:ea typeface="IBM Plex Sans SemiBold"/>
                <a:cs typeface="IBM Plex Sans SemiBold"/>
                <a:sym typeface="IBM Plex Sans SemiBold"/>
              </a:rPr>
              <a:t>Customer Success</a:t>
            </a:r>
            <a:r>
              <a:rPr sz="900" b="1" kern="0" spc="10" dirty="0">
                <a:solidFill>
                  <a:srgbClr val="5E5E5E"/>
                </a:solidFill>
                <a:latin typeface="IBM Plex Sans"/>
                <a:sym typeface="IBM Plex Sans"/>
              </a:rPr>
              <a:t> </a:t>
            </a:r>
            <a:r>
              <a:rPr sz="900" kern="0" spc="10" dirty="0">
                <a:solidFill>
                  <a:srgbClr val="5E5E5E"/>
                </a:solidFill>
                <a:latin typeface="IBM Plex Sans Light"/>
                <a:ea typeface="IBM Plex Sans Light"/>
                <a:cs typeface="IBM Plex Sans Light"/>
                <a:sym typeface="IBM Plex Sans Light"/>
              </a:rPr>
              <a:t>/ © 202</a:t>
            </a:r>
            <a:r>
              <a:rPr lang="en-AU" sz="900" kern="0" spc="10" dirty="0">
                <a:solidFill>
                  <a:srgbClr val="5E5E5E"/>
                </a:solidFill>
                <a:latin typeface="IBM Plex Sans Light"/>
                <a:ea typeface="IBM Plex Sans Light"/>
                <a:cs typeface="IBM Plex Sans Light"/>
                <a:sym typeface="IBM Plex Sans Light"/>
              </a:rPr>
              <a:t>2</a:t>
            </a:r>
            <a:r>
              <a:rPr sz="900" kern="0" spc="10" dirty="0">
                <a:solidFill>
                  <a:srgbClr val="5E5E5E"/>
                </a:solidFill>
                <a:latin typeface="IBM Plex Sans Light"/>
                <a:ea typeface="IBM Plex Sans Light"/>
                <a:cs typeface="IBM Plex Sans Light"/>
                <a:sym typeface="IBM Plex Sans Light"/>
              </a:rPr>
              <a:t> IBM Corporation</a:t>
            </a:r>
          </a:p>
        </p:txBody>
      </p:sp>
      <p:pic>
        <p:nvPicPr>
          <p:cNvPr id="23" name="Image" descr="Image">
            <a:extLst>
              <a:ext uri="{FF2B5EF4-FFF2-40B4-BE49-F238E27FC236}">
                <a16:creationId xmlns:a16="http://schemas.microsoft.com/office/drawing/2014/main" id="{49FCD3C9-C61F-2BAE-8134-BDC731D5C491}"/>
              </a:ext>
            </a:extLst>
          </p:cNvPr>
          <p:cNvPicPr>
            <a:picLocks noChangeAspect="1"/>
          </p:cNvPicPr>
          <p:nvPr/>
        </p:nvPicPr>
        <p:blipFill>
          <a:blip r:embed="rId3"/>
          <a:stretch>
            <a:fillRect/>
          </a:stretch>
        </p:blipFill>
        <p:spPr>
          <a:xfrm>
            <a:off x="10921529" y="5976878"/>
            <a:ext cx="1004416" cy="770009"/>
          </a:xfrm>
          <a:prstGeom prst="rect">
            <a:avLst/>
          </a:prstGeom>
          <a:solidFill>
            <a:schemeClr val="bg2">
              <a:lumMod val="10000"/>
            </a:schemeClr>
          </a:solidFill>
          <a:ln w="12700">
            <a:miter lim="400000"/>
          </a:ln>
        </p:spPr>
      </p:pic>
    </p:spTree>
    <p:extLst>
      <p:ext uri="{BB962C8B-B14F-4D97-AF65-F5344CB8AC3E}">
        <p14:creationId xmlns:p14="http://schemas.microsoft.com/office/powerpoint/2010/main" val="1491552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3B5D-9375-412C-A03F-E43B3584A37E}"/>
              </a:ext>
            </a:extLst>
          </p:cNvPr>
          <p:cNvSpPr>
            <a:spLocks noGrp="1"/>
          </p:cNvSpPr>
          <p:nvPr>
            <p:ph type="title"/>
          </p:nvPr>
        </p:nvSpPr>
        <p:spPr>
          <a:xfrm>
            <a:off x="280416" y="268224"/>
            <a:ext cx="10584808" cy="603843"/>
          </a:xfrm>
        </p:spPr>
        <p:txBody>
          <a:bodyPr/>
          <a:lstStyle/>
          <a:p>
            <a:r>
              <a:rPr lang="en-US" dirty="0"/>
              <a:t>CSM Awareness</a:t>
            </a:r>
            <a:br>
              <a:rPr lang="en-US" dirty="0"/>
            </a:br>
            <a:r>
              <a:rPr lang="en-US" sz="2400" b="1" dirty="0"/>
              <a:t>Elevator Pitch</a:t>
            </a:r>
            <a:endParaRPr lang="en-IL" sz="2400" b="1" dirty="0"/>
          </a:p>
        </p:txBody>
      </p:sp>
      <p:cxnSp>
        <p:nvCxnSpPr>
          <p:cNvPr id="7" name="Straight Arrow Connector 6">
            <a:extLst>
              <a:ext uri="{FF2B5EF4-FFF2-40B4-BE49-F238E27FC236}">
                <a16:creationId xmlns:a16="http://schemas.microsoft.com/office/drawing/2014/main" id="{8D548B98-4B85-4B45-4ED5-14DB90521271}"/>
              </a:ext>
            </a:extLst>
          </p:cNvPr>
          <p:cNvCxnSpPr>
            <a:cxnSpLocks/>
          </p:cNvCxnSpPr>
          <p:nvPr/>
        </p:nvCxnSpPr>
        <p:spPr bwMode="auto">
          <a:xfrm>
            <a:off x="4629150" y="570145"/>
            <a:ext cx="7105650" cy="0"/>
          </a:xfrm>
          <a:prstGeom prst="straightConnector1">
            <a:avLst/>
          </a:prstGeom>
          <a:ln w="1270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B1F495E-0523-9657-13D2-D09C956BBC7A}"/>
              </a:ext>
            </a:extLst>
          </p:cNvPr>
          <p:cNvSpPr txBox="1"/>
          <p:nvPr/>
        </p:nvSpPr>
        <p:spPr>
          <a:xfrm>
            <a:off x="4629150" y="761417"/>
            <a:ext cx="1809750" cy="523220"/>
          </a:xfrm>
          <a:prstGeom prst="rect">
            <a:avLst/>
          </a:prstGeom>
          <a:noFill/>
        </p:spPr>
        <p:txBody>
          <a:bodyPr wrap="square" rtlCol="0">
            <a:spAutoFit/>
          </a:bodyPr>
          <a:lstStyle/>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CSM </a:t>
            </a:r>
          </a:p>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AWARENESS</a:t>
            </a:r>
          </a:p>
        </p:txBody>
      </p:sp>
      <p:sp>
        <p:nvSpPr>
          <p:cNvPr id="10" name="TextBox 9">
            <a:extLst>
              <a:ext uri="{FF2B5EF4-FFF2-40B4-BE49-F238E27FC236}">
                <a16:creationId xmlns:a16="http://schemas.microsoft.com/office/drawing/2014/main" id="{2E843E69-4D17-6179-2202-006E121FE75E}"/>
              </a:ext>
            </a:extLst>
          </p:cNvPr>
          <p:cNvSpPr txBox="1"/>
          <p:nvPr/>
        </p:nvSpPr>
        <p:spPr>
          <a:xfrm>
            <a:off x="7747187" y="761417"/>
            <a:ext cx="1809750" cy="523220"/>
          </a:xfrm>
          <a:prstGeom prst="rect">
            <a:avLst/>
          </a:prstGeom>
          <a:noFill/>
        </p:spPr>
        <p:txBody>
          <a:bodyPr wrap="square" rtlCol="0">
            <a:spAutoFit/>
          </a:bodyPr>
          <a:lstStyle/>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CSM</a:t>
            </a:r>
          </a:p>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POSITIONING </a:t>
            </a:r>
          </a:p>
        </p:txBody>
      </p:sp>
      <p:sp>
        <p:nvSpPr>
          <p:cNvPr id="11" name="TextBox 10">
            <a:extLst>
              <a:ext uri="{FF2B5EF4-FFF2-40B4-BE49-F238E27FC236}">
                <a16:creationId xmlns:a16="http://schemas.microsoft.com/office/drawing/2014/main" id="{3E5DD090-DB7C-A982-8DEB-498522C8305A}"/>
              </a:ext>
            </a:extLst>
          </p:cNvPr>
          <p:cNvSpPr txBox="1"/>
          <p:nvPr/>
        </p:nvSpPr>
        <p:spPr>
          <a:xfrm>
            <a:off x="10449767" y="729176"/>
            <a:ext cx="1809750" cy="523220"/>
          </a:xfrm>
          <a:prstGeom prst="rect">
            <a:avLst/>
          </a:prstGeom>
          <a:noFill/>
        </p:spPr>
        <p:txBody>
          <a:bodyPr wrap="square" rtlCol="0">
            <a:spAutoFit/>
          </a:bodyPr>
          <a:lstStyle/>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CSM</a:t>
            </a:r>
          </a:p>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ENGAGEMENT </a:t>
            </a:r>
          </a:p>
        </p:txBody>
      </p:sp>
      <p:sp>
        <p:nvSpPr>
          <p:cNvPr id="13" name="Oval 12">
            <a:extLst>
              <a:ext uri="{FF2B5EF4-FFF2-40B4-BE49-F238E27FC236}">
                <a16:creationId xmlns:a16="http://schemas.microsoft.com/office/drawing/2014/main" id="{A1F38B30-A108-61B3-7A43-7F325A85C5EF}"/>
              </a:ext>
            </a:extLst>
          </p:cNvPr>
          <p:cNvSpPr/>
          <p:nvPr/>
        </p:nvSpPr>
        <p:spPr bwMode="auto">
          <a:xfrm>
            <a:off x="5284554" y="340315"/>
            <a:ext cx="457200" cy="457200"/>
          </a:xfrm>
          <a:prstGeom prst="ellipse">
            <a:avLst/>
          </a:prstGeom>
          <a:solidFill>
            <a:schemeClr val="bg1">
              <a:lumMod val="85000"/>
            </a:schemeClr>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000" tIns="18000" rIns="18000" bIns="18000" numCol="1" spcCol="0" rtlCol="0" fromWordArt="0" anchor="t" anchorCtr="0" forceAA="0" compatLnSpc="1">
            <a:prstTxWarp prst="textNoShape">
              <a:avLst/>
            </a:prstTxWarp>
            <a:noAutofit/>
          </a:bodyPr>
          <a:lstStyle/>
          <a:p>
            <a:pPr defTabSz="457200" fontAlgn="base">
              <a:spcBef>
                <a:spcPct val="0"/>
              </a:spcBef>
              <a:spcAft>
                <a:spcPct val="0"/>
              </a:spcAft>
              <a:defRPr/>
            </a:pPr>
            <a:endParaRPr lang="en-US" sz="700" kern="0" dirty="0">
              <a:solidFill>
                <a:srgbClr val="191919"/>
              </a:solidFill>
              <a:latin typeface="Arial" panose="020B0604020202020204" pitchFamily="34" charset="0"/>
              <a:cs typeface="Arial" panose="020B0604020202020204" pitchFamily="34" charset="0"/>
              <a:sym typeface="Helvetica Neue"/>
            </a:endParaRPr>
          </a:p>
        </p:txBody>
      </p:sp>
      <p:sp>
        <p:nvSpPr>
          <p:cNvPr id="14" name="TextBox 13">
            <a:extLst>
              <a:ext uri="{FF2B5EF4-FFF2-40B4-BE49-F238E27FC236}">
                <a16:creationId xmlns:a16="http://schemas.microsoft.com/office/drawing/2014/main" id="{CEBC6EF0-52D3-AB80-62A3-71E83197C240}"/>
              </a:ext>
            </a:extLst>
          </p:cNvPr>
          <p:cNvSpPr txBox="1"/>
          <p:nvPr/>
        </p:nvSpPr>
        <p:spPr>
          <a:xfrm>
            <a:off x="8645" y="6292480"/>
            <a:ext cx="12192000" cy="528494"/>
          </a:xfrm>
          <a:prstGeom prst="rect">
            <a:avLst/>
          </a:prstGeom>
          <a:solidFill>
            <a:schemeClr val="bg1">
              <a:lumMod val="85000"/>
            </a:schemeClr>
          </a:solidFill>
        </p:spPr>
        <p:txBody>
          <a:bodyPr wrap="square" rtlCol="0" anchor="ctr">
            <a:noAutofit/>
          </a:bodyPr>
          <a:lstStyle>
            <a:defPPr>
              <a:defRPr lang="en-US"/>
            </a:defPPr>
            <a:lvl1pPr marL="115888">
              <a:defRPr sz="1400">
                <a:solidFill>
                  <a:schemeClr val="bg1"/>
                </a:solidFill>
                <a:latin typeface="IBM Plex Sans" charset="0"/>
                <a:ea typeface="IBM Plex Sans" charset="0"/>
                <a:cs typeface="IBM Plex Sans" charset="0"/>
              </a:defRPr>
            </a:lvl1pPr>
          </a:lstStyle>
          <a:p>
            <a:pPr marL="57944" algn="ctr" defTabSz="1219169" hangingPunct="0">
              <a:defRPr/>
            </a:pPr>
            <a:r>
              <a:rPr lang="en-US" sz="1600" b="1" kern="0" dirty="0">
                <a:solidFill>
                  <a:srgbClr val="F2F3F8">
                    <a:lumMod val="10000"/>
                  </a:srgbClr>
                </a:solidFill>
                <a:sym typeface="Helvetica Neue"/>
              </a:rPr>
              <a:t>This template helps to engage as a CSM with your customer </a:t>
            </a:r>
            <a:endParaRPr lang="en-US" sz="1600" kern="0" dirty="0">
              <a:solidFill>
                <a:srgbClr val="F2F3F8">
                  <a:lumMod val="10000"/>
                </a:srgbClr>
              </a:solidFill>
              <a:sym typeface="Helvetica Neue"/>
            </a:endParaRPr>
          </a:p>
        </p:txBody>
      </p:sp>
      <p:sp>
        <p:nvSpPr>
          <p:cNvPr id="15" name="Straight Connector 81">
            <a:extLst>
              <a:ext uri="{FF2B5EF4-FFF2-40B4-BE49-F238E27FC236}">
                <a16:creationId xmlns:a16="http://schemas.microsoft.com/office/drawing/2014/main" id="{4AEAE165-35E2-2836-06B1-B30364BA9036}"/>
              </a:ext>
            </a:extLst>
          </p:cNvPr>
          <p:cNvSpPr/>
          <p:nvPr/>
        </p:nvSpPr>
        <p:spPr>
          <a:xfrm flipV="1">
            <a:off x="305647" y="6884248"/>
            <a:ext cx="0" cy="12192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sp>
        <p:nvSpPr>
          <p:cNvPr id="16" name="Straight Connector 82">
            <a:extLst>
              <a:ext uri="{FF2B5EF4-FFF2-40B4-BE49-F238E27FC236}">
                <a16:creationId xmlns:a16="http://schemas.microsoft.com/office/drawing/2014/main" id="{DF0956D6-42E0-98CB-F354-6B26EBAF5497}"/>
              </a:ext>
            </a:extLst>
          </p:cNvPr>
          <p:cNvSpPr/>
          <p:nvPr/>
        </p:nvSpPr>
        <p:spPr>
          <a:xfrm flipV="1">
            <a:off x="2744047" y="6884248"/>
            <a:ext cx="0" cy="12192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sp>
        <p:nvSpPr>
          <p:cNvPr id="17" name="Straight Connector 83">
            <a:extLst>
              <a:ext uri="{FF2B5EF4-FFF2-40B4-BE49-F238E27FC236}">
                <a16:creationId xmlns:a16="http://schemas.microsoft.com/office/drawing/2014/main" id="{1889B252-A57D-2E63-8216-BC6A44CB06F0}"/>
              </a:ext>
            </a:extLst>
          </p:cNvPr>
          <p:cNvSpPr/>
          <p:nvPr/>
        </p:nvSpPr>
        <p:spPr>
          <a:xfrm flipV="1">
            <a:off x="3048847" y="6884248"/>
            <a:ext cx="0" cy="12192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sp>
        <p:nvSpPr>
          <p:cNvPr id="18" name="Straight Connector 84">
            <a:extLst>
              <a:ext uri="{FF2B5EF4-FFF2-40B4-BE49-F238E27FC236}">
                <a16:creationId xmlns:a16="http://schemas.microsoft.com/office/drawing/2014/main" id="{E1C53AD8-590C-E24B-C2C7-6C9403A684B5}"/>
              </a:ext>
            </a:extLst>
          </p:cNvPr>
          <p:cNvSpPr/>
          <p:nvPr/>
        </p:nvSpPr>
        <p:spPr>
          <a:xfrm flipV="1">
            <a:off x="3353647" y="6884248"/>
            <a:ext cx="0" cy="12192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sp>
        <p:nvSpPr>
          <p:cNvPr id="19" name="Straight Connector 78">
            <a:extLst>
              <a:ext uri="{FF2B5EF4-FFF2-40B4-BE49-F238E27FC236}">
                <a16:creationId xmlns:a16="http://schemas.microsoft.com/office/drawing/2014/main" id="{7D1971D3-C2AE-DE0E-86FE-5141C518463E}"/>
              </a:ext>
            </a:extLst>
          </p:cNvPr>
          <p:cNvSpPr/>
          <p:nvPr/>
        </p:nvSpPr>
        <p:spPr>
          <a:xfrm flipH="1">
            <a:off x="-209807" y="5992368"/>
            <a:ext cx="121920" cy="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sp>
        <p:nvSpPr>
          <p:cNvPr id="20" name="Straight Connector 80">
            <a:extLst>
              <a:ext uri="{FF2B5EF4-FFF2-40B4-BE49-F238E27FC236}">
                <a16:creationId xmlns:a16="http://schemas.microsoft.com/office/drawing/2014/main" id="{138FCE1E-7E1A-F05D-CFEC-A95A971D7460}"/>
              </a:ext>
            </a:extLst>
          </p:cNvPr>
          <p:cNvSpPr/>
          <p:nvPr/>
        </p:nvSpPr>
        <p:spPr>
          <a:xfrm flipH="1">
            <a:off x="-209807" y="6536267"/>
            <a:ext cx="121920" cy="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pic>
        <p:nvPicPr>
          <p:cNvPr id="21" name="CSMLogo_Final-04.jpg" descr="CSMLogo_Final-04.jpg">
            <a:extLst>
              <a:ext uri="{FF2B5EF4-FFF2-40B4-BE49-F238E27FC236}">
                <a16:creationId xmlns:a16="http://schemas.microsoft.com/office/drawing/2014/main" id="{5FBC3490-0A2A-EB05-41E9-42A218478905}"/>
              </a:ext>
            </a:extLst>
          </p:cNvPr>
          <p:cNvPicPr>
            <a:picLocks noChangeAspect="1"/>
          </p:cNvPicPr>
          <p:nvPr/>
        </p:nvPicPr>
        <p:blipFill>
          <a:blip r:embed="rId2"/>
          <a:srcRect r="71135"/>
          <a:stretch>
            <a:fillRect/>
          </a:stretch>
        </p:blipFill>
        <p:spPr>
          <a:xfrm>
            <a:off x="266056" y="6493029"/>
            <a:ext cx="334675" cy="342970"/>
          </a:xfrm>
          <a:prstGeom prst="rect">
            <a:avLst/>
          </a:prstGeom>
          <a:ln w="12700">
            <a:miter lim="400000"/>
          </a:ln>
        </p:spPr>
      </p:pic>
      <p:sp>
        <p:nvSpPr>
          <p:cNvPr id="22" name="IBM Customer Success / © 2021 IBM Corporation">
            <a:extLst>
              <a:ext uri="{FF2B5EF4-FFF2-40B4-BE49-F238E27FC236}">
                <a16:creationId xmlns:a16="http://schemas.microsoft.com/office/drawing/2014/main" id="{A6A39042-E38E-C517-E6D1-EB5E24FDBC85}"/>
              </a:ext>
            </a:extLst>
          </p:cNvPr>
          <p:cNvSpPr txBox="1"/>
          <p:nvPr/>
        </p:nvSpPr>
        <p:spPr>
          <a:xfrm>
            <a:off x="580962" y="6566054"/>
            <a:ext cx="268150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p>
            <a:pPr defTabSz="1219169" hangingPunct="0">
              <a:defRPr sz="1800">
                <a:latin typeface="IBM Plex Sans"/>
                <a:ea typeface="IBM Plex Sans"/>
                <a:cs typeface="IBM Plex Sans"/>
                <a:sym typeface="IBM Plex Sans"/>
              </a:defRPr>
            </a:pPr>
            <a:r>
              <a:rPr sz="900" kern="0" dirty="0">
                <a:solidFill>
                  <a:srgbClr val="5E5E5E"/>
                </a:solidFill>
                <a:latin typeface="IBM Plex Sans Light"/>
                <a:ea typeface="IBM Plex Sans Light"/>
                <a:cs typeface="IBM Plex Sans Light"/>
                <a:sym typeface="IBM Plex Sans Light"/>
              </a:rPr>
              <a:t>IBM</a:t>
            </a:r>
            <a:r>
              <a:rPr sz="900" kern="0" dirty="0">
                <a:solidFill>
                  <a:srgbClr val="5E5E5E"/>
                </a:solidFill>
                <a:latin typeface="IBM Plex Sans"/>
                <a:sym typeface="IBM Plex Sans"/>
              </a:rPr>
              <a:t> </a:t>
            </a:r>
            <a:r>
              <a:rPr sz="900" kern="0" spc="10" dirty="0">
                <a:solidFill>
                  <a:srgbClr val="5E5E5E"/>
                </a:solidFill>
                <a:latin typeface="IBM Plex Sans SemiBold"/>
                <a:ea typeface="IBM Plex Sans SemiBold"/>
                <a:cs typeface="IBM Plex Sans SemiBold"/>
                <a:sym typeface="IBM Plex Sans SemiBold"/>
              </a:rPr>
              <a:t>Customer Success</a:t>
            </a:r>
            <a:r>
              <a:rPr sz="900" b="1" kern="0" spc="10" dirty="0">
                <a:solidFill>
                  <a:srgbClr val="5E5E5E"/>
                </a:solidFill>
                <a:latin typeface="IBM Plex Sans"/>
                <a:sym typeface="IBM Plex Sans"/>
              </a:rPr>
              <a:t> </a:t>
            </a:r>
            <a:r>
              <a:rPr sz="900" kern="0" spc="10" dirty="0">
                <a:solidFill>
                  <a:srgbClr val="5E5E5E"/>
                </a:solidFill>
                <a:latin typeface="IBM Plex Sans Light"/>
                <a:ea typeface="IBM Plex Sans Light"/>
                <a:cs typeface="IBM Plex Sans Light"/>
                <a:sym typeface="IBM Plex Sans Light"/>
              </a:rPr>
              <a:t>/ © 202</a:t>
            </a:r>
            <a:r>
              <a:rPr lang="en-AU" sz="900" kern="0" spc="10" dirty="0">
                <a:solidFill>
                  <a:srgbClr val="5E5E5E"/>
                </a:solidFill>
                <a:latin typeface="IBM Plex Sans Light"/>
                <a:ea typeface="IBM Plex Sans Light"/>
                <a:cs typeface="IBM Plex Sans Light"/>
                <a:sym typeface="IBM Plex Sans Light"/>
              </a:rPr>
              <a:t>2</a:t>
            </a:r>
            <a:r>
              <a:rPr sz="900" kern="0" spc="10" dirty="0">
                <a:solidFill>
                  <a:srgbClr val="5E5E5E"/>
                </a:solidFill>
                <a:latin typeface="IBM Plex Sans Light"/>
                <a:ea typeface="IBM Plex Sans Light"/>
                <a:cs typeface="IBM Plex Sans Light"/>
                <a:sym typeface="IBM Plex Sans Light"/>
              </a:rPr>
              <a:t> IBM Corporation</a:t>
            </a:r>
          </a:p>
        </p:txBody>
      </p:sp>
      <p:pic>
        <p:nvPicPr>
          <p:cNvPr id="23" name="Image" descr="Image">
            <a:extLst>
              <a:ext uri="{FF2B5EF4-FFF2-40B4-BE49-F238E27FC236}">
                <a16:creationId xmlns:a16="http://schemas.microsoft.com/office/drawing/2014/main" id="{49FCD3C9-C61F-2BAE-8134-BDC731D5C491}"/>
              </a:ext>
            </a:extLst>
          </p:cNvPr>
          <p:cNvPicPr>
            <a:picLocks noChangeAspect="1"/>
          </p:cNvPicPr>
          <p:nvPr/>
        </p:nvPicPr>
        <p:blipFill>
          <a:blip r:embed="rId3"/>
          <a:stretch>
            <a:fillRect/>
          </a:stretch>
        </p:blipFill>
        <p:spPr>
          <a:xfrm>
            <a:off x="10921529" y="5976878"/>
            <a:ext cx="1004416" cy="770009"/>
          </a:xfrm>
          <a:prstGeom prst="rect">
            <a:avLst/>
          </a:prstGeom>
          <a:solidFill>
            <a:schemeClr val="bg2">
              <a:lumMod val="10000"/>
            </a:schemeClr>
          </a:solidFill>
          <a:ln w="12700">
            <a:miter lim="400000"/>
          </a:ln>
        </p:spPr>
      </p:pic>
      <p:pic>
        <p:nvPicPr>
          <p:cNvPr id="26" name="Picture 25">
            <a:extLst>
              <a:ext uri="{FF2B5EF4-FFF2-40B4-BE49-F238E27FC236}">
                <a16:creationId xmlns:a16="http://schemas.microsoft.com/office/drawing/2014/main" id="{30C01FC3-7D6C-75C6-4C71-4EAA60EFB97D}"/>
              </a:ext>
            </a:extLst>
          </p:cNvPr>
          <p:cNvPicPr>
            <a:picLocks noChangeAspect="1"/>
          </p:cNvPicPr>
          <p:nvPr/>
        </p:nvPicPr>
        <p:blipFill>
          <a:blip r:embed="rId4"/>
          <a:stretch>
            <a:fillRect/>
          </a:stretch>
        </p:blipFill>
        <p:spPr>
          <a:xfrm>
            <a:off x="266056" y="1094677"/>
            <a:ext cx="352065" cy="379918"/>
          </a:xfrm>
          <a:prstGeom prst="rect">
            <a:avLst/>
          </a:prstGeom>
        </p:spPr>
      </p:pic>
      <p:sp>
        <p:nvSpPr>
          <p:cNvPr id="28" name="TextBox 27">
            <a:extLst>
              <a:ext uri="{FF2B5EF4-FFF2-40B4-BE49-F238E27FC236}">
                <a16:creationId xmlns:a16="http://schemas.microsoft.com/office/drawing/2014/main" id="{0661EADF-1585-DE79-A16E-9B602A004BC4}"/>
              </a:ext>
            </a:extLst>
          </p:cNvPr>
          <p:cNvSpPr txBox="1"/>
          <p:nvPr/>
        </p:nvSpPr>
        <p:spPr>
          <a:xfrm>
            <a:off x="1165412" y="1667226"/>
            <a:ext cx="10668000" cy="4165339"/>
          </a:xfrm>
          <a:prstGeom prst="rect">
            <a:avLst/>
          </a:prstGeom>
          <a:solidFill>
            <a:srgbClr val="002060"/>
          </a:solidFill>
        </p:spPr>
        <p:txBody>
          <a:bodyPr wrap="square" rtlCol="0" anchor="ctr">
            <a:noAutofit/>
          </a:bodyPr>
          <a:lstStyle/>
          <a:p>
            <a:r>
              <a:rPr lang="en-AU" sz="1200" dirty="0">
                <a:solidFill>
                  <a:schemeClr val="bg1"/>
                </a:solidFill>
              </a:rPr>
              <a:t>Dear &lt;insert client name&gt;</a:t>
            </a:r>
          </a:p>
          <a:p>
            <a:endParaRPr lang="en-AU" sz="1200" dirty="0">
              <a:solidFill>
                <a:schemeClr val="bg1"/>
              </a:solidFill>
            </a:endParaRPr>
          </a:p>
          <a:p>
            <a:r>
              <a:rPr lang="en-AU" sz="1200" dirty="0">
                <a:solidFill>
                  <a:schemeClr val="bg1"/>
                </a:solidFill>
              </a:rPr>
              <a:t>My name is [insert name], and I am pleased to introduce myself as your new IBM Customer Success Manager(CSM). [insert brief professional background/ expertise]</a:t>
            </a:r>
          </a:p>
          <a:p>
            <a:endParaRPr lang="en-AU" sz="1200" dirty="0">
              <a:solidFill>
                <a:schemeClr val="bg1"/>
              </a:solidFill>
            </a:endParaRPr>
          </a:p>
          <a:p>
            <a:r>
              <a:rPr lang="en-AU" sz="1200" dirty="0">
                <a:solidFill>
                  <a:schemeClr val="bg1"/>
                </a:solidFill>
              </a:rPr>
              <a:t>I am looking forward to speaking with you soon. I want to give you a quick overview of Customer Success at </a:t>
            </a:r>
            <a:r>
              <a:rPr lang="en-AU" sz="1200" dirty="0" err="1">
                <a:solidFill>
                  <a:schemeClr val="bg1"/>
                </a:solidFill>
              </a:rPr>
              <a:t>IBM,and</a:t>
            </a:r>
            <a:r>
              <a:rPr lang="en-AU" sz="1200" dirty="0">
                <a:solidFill>
                  <a:schemeClr val="bg1"/>
                </a:solidFill>
              </a:rPr>
              <a:t> how I can help your organization achieve business goals.</a:t>
            </a:r>
          </a:p>
          <a:p>
            <a:endParaRPr lang="en-AU" sz="1200" dirty="0">
              <a:solidFill>
                <a:schemeClr val="bg1"/>
              </a:solidFill>
            </a:endParaRPr>
          </a:p>
          <a:p>
            <a:r>
              <a:rPr lang="en-AU" sz="1200" dirty="0">
                <a:solidFill>
                  <a:schemeClr val="bg1"/>
                </a:solidFill>
              </a:rPr>
              <a:t>As a CSM, I engage with you, our customer, as you deploy, adopt, and use our technology to ensure you obtain the most value possible from our offerings. </a:t>
            </a:r>
          </a:p>
          <a:p>
            <a:endParaRPr lang="en-AU" sz="1200" dirty="0">
              <a:solidFill>
                <a:schemeClr val="bg1"/>
              </a:solidFill>
            </a:endParaRPr>
          </a:p>
          <a:p>
            <a:r>
              <a:rPr lang="en-AU" sz="1200" dirty="0">
                <a:solidFill>
                  <a:schemeClr val="bg1"/>
                </a:solidFill>
              </a:rPr>
              <a:t>My goal, as your CSM, is to help you achieve outcomes, accelerate time to value, and maximize the value you get from your investment. Depending on what you need and where you are in your journey, I can help with designing and validating your architecture, building a deployment roadmap, and ensuring you are successful at using our Hybrid Cloud and AI—all at no charge.</a:t>
            </a:r>
          </a:p>
          <a:p>
            <a:endParaRPr lang="en-AU" sz="1200" dirty="0">
              <a:solidFill>
                <a:schemeClr val="bg1"/>
              </a:solidFill>
            </a:endParaRPr>
          </a:p>
          <a:p>
            <a:r>
              <a:rPr lang="en-AU" sz="1200" dirty="0">
                <a:solidFill>
                  <a:schemeClr val="bg1"/>
                </a:solidFill>
              </a:rPr>
              <a:t>I look forward to meeting you soon and sharing more about how I can help you. [insert plans on meeting, if available]If you have questions I can answer prior to our meeting, please feel free to contact me .  [insert contact info].</a:t>
            </a:r>
          </a:p>
          <a:p>
            <a:r>
              <a:rPr lang="en-AU" sz="1200" dirty="0">
                <a:solidFill>
                  <a:schemeClr val="bg1"/>
                </a:solidFill>
              </a:rPr>
              <a:t>Thank you</a:t>
            </a:r>
          </a:p>
          <a:p>
            <a:endParaRPr lang="en-AU" sz="1200" dirty="0">
              <a:solidFill>
                <a:schemeClr val="bg1"/>
              </a:solidFill>
            </a:endParaRPr>
          </a:p>
          <a:p>
            <a:r>
              <a:rPr lang="en-AU" sz="1200" dirty="0">
                <a:solidFill>
                  <a:schemeClr val="bg1"/>
                </a:solidFill>
              </a:rPr>
              <a:t>[Your name][Your title] </a:t>
            </a:r>
          </a:p>
          <a:p>
            <a:r>
              <a:rPr lang="en-AU" sz="1200" dirty="0">
                <a:solidFill>
                  <a:schemeClr val="bg1"/>
                </a:solidFill>
              </a:rPr>
              <a:t>[Email address]</a:t>
            </a:r>
          </a:p>
          <a:p>
            <a:r>
              <a:rPr lang="en-AU" sz="1200" dirty="0">
                <a:solidFill>
                  <a:schemeClr val="bg1"/>
                </a:solidFill>
              </a:rPr>
              <a:t>[Phone number] </a:t>
            </a:r>
            <a:endParaRPr lang="en-AU" dirty="0"/>
          </a:p>
          <a:p>
            <a:pPr marL="115888"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1200" cap="none" spc="0" normalizeH="0" baseline="0" noProof="0" dirty="0">
              <a:ln>
                <a:noFill/>
              </a:ln>
              <a:solidFill>
                <a:prstClr val="white"/>
              </a:solidFill>
              <a:effectLst/>
              <a:uLnTx/>
              <a:uFillTx/>
              <a:latin typeface="IBM Plex Sans" charset="0"/>
              <a:ea typeface="IBM Plex Sans" charset="0"/>
              <a:cs typeface="IBM Plex Sans" charset="0"/>
            </a:endParaRPr>
          </a:p>
        </p:txBody>
      </p:sp>
      <p:pic>
        <p:nvPicPr>
          <p:cNvPr id="24" name="Picture 23">
            <a:extLst>
              <a:ext uri="{FF2B5EF4-FFF2-40B4-BE49-F238E27FC236}">
                <a16:creationId xmlns:a16="http://schemas.microsoft.com/office/drawing/2014/main" id="{8A264724-0241-FA5E-E313-8E94350B51D5}"/>
              </a:ext>
            </a:extLst>
          </p:cNvPr>
          <p:cNvPicPr>
            <a:picLocks noChangeAspect="1"/>
          </p:cNvPicPr>
          <p:nvPr/>
        </p:nvPicPr>
        <p:blipFill>
          <a:blip r:embed="rId5"/>
          <a:stretch>
            <a:fillRect/>
          </a:stretch>
        </p:blipFill>
        <p:spPr>
          <a:xfrm>
            <a:off x="1165412" y="1157463"/>
            <a:ext cx="1873063" cy="514350"/>
          </a:xfrm>
          <a:prstGeom prst="rect">
            <a:avLst/>
          </a:prstGeom>
        </p:spPr>
      </p:pic>
    </p:spTree>
    <p:extLst>
      <p:ext uri="{BB962C8B-B14F-4D97-AF65-F5344CB8AC3E}">
        <p14:creationId xmlns:p14="http://schemas.microsoft.com/office/powerpoint/2010/main" val="2099403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3B5D-9375-412C-A03F-E43B3584A37E}"/>
              </a:ext>
            </a:extLst>
          </p:cNvPr>
          <p:cNvSpPr>
            <a:spLocks noGrp="1"/>
          </p:cNvSpPr>
          <p:nvPr>
            <p:ph type="title"/>
          </p:nvPr>
        </p:nvSpPr>
        <p:spPr>
          <a:xfrm>
            <a:off x="280416" y="268224"/>
            <a:ext cx="10584808" cy="603843"/>
          </a:xfrm>
        </p:spPr>
        <p:txBody>
          <a:bodyPr/>
          <a:lstStyle/>
          <a:p>
            <a:r>
              <a:rPr lang="en-US" dirty="0"/>
              <a:t>CSM Awareness</a:t>
            </a:r>
            <a:br>
              <a:rPr lang="en-US" dirty="0"/>
            </a:br>
            <a:r>
              <a:rPr lang="en-US" sz="2400" b="1" dirty="0"/>
              <a:t>Elevator Pitch</a:t>
            </a:r>
            <a:endParaRPr lang="en-IL" sz="2400" b="1" dirty="0"/>
          </a:p>
        </p:txBody>
      </p:sp>
      <p:cxnSp>
        <p:nvCxnSpPr>
          <p:cNvPr id="7" name="Straight Arrow Connector 6">
            <a:extLst>
              <a:ext uri="{FF2B5EF4-FFF2-40B4-BE49-F238E27FC236}">
                <a16:creationId xmlns:a16="http://schemas.microsoft.com/office/drawing/2014/main" id="{8D548B98-4B85-4B45-4ED5-14DB90521271}"/>
              </a:ext>
            </a:extLst>
          </p:cNvPr>
          <p:cNvCxnSpPr>
            <a:cxnSpLocks/>
          </p:cNvCxnSpPr>
          <p:nvPr/>
        </p:nvCxnSpPr>
        <p:spPr bwMode="auto">
          <a:xfrm>
            <a:off x="4629150" y="570145"/>
            <a:ext cx="7105650" cy="0"/>
          </a:xfrm>
          <a:prstGeom prst="straightConnector1">
            <a:avLst/>
          </a:prstGeom>
          <a:ln w="1270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B1F495E-0523-9657-13D2-D09C956BBC7A}"/>
              </a:ext>
            </a:extLst>
          </p:cNvPr>
          <p:cNvSpPr txBox="1"/>
          <p:nvPr/>
        </p:nvSpPr>
        <p:spPr>
          <a:xfrm>
            <a:off x="4629150" y="761417"/>
            <a:ext cx="1809750" cy="523220"/>
          </a:xfrm>
          <a:prstGeom prst="rect">
            <a:avLst/>
          </a:prstGeom>
          <a:noFill/>
        </p:spPr>
        <p:txBody>
          <a:bodyPr wrap="square" rtlCol="0">
            <a:spAutoFit/>
          </a:bodyPr>
          <a:lstStyle/>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CSM </a:t>
            </a:r>
          </a:p>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AWARENESS</a:t>
            </a:r>
          </a:p>
        </p:txBody>
      </p:sp>
      <p:sp>
        <p:nvSpPr>
          <p:cNvPr id="10" name="TextBox 9">
            <a:extLst>
              <a:ext uri="{FF2B5EF4-FFF2-40B4-BE49-F238E27FC236}">
                <a16:creationId xmlns:a16="http://schemas.microsoft.com/office/drawing/2014/main" id="{2E843E69-4D17-6179-2202-006E121FE75E}"/>
              </a:ext>
            </a:extLst>
          </p:cNvPr>
          <p:cNvSpPr txBox="1"/>
          <p:nvPr/>
        </p:nvSpPr>
        <p:spPr>
          <a:xfrm>
            <a:off x="7747187" y="761417"/>
            <a:ext cx="1809750" cy="523220"/>
          </a:xfrm>
          <a:prstGeom prst="rect">
            <a:avLst/>
          </a:prstGeom>
          <a:noFill/>
        </p:spPr>
        <p:txBody>
          <a:bodyPr wrap="square" rtlCol="0">
            <a:spAutoFit/>
          </a:bodyPr>
          <a:lstStyle/>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CSM</a:t>
            </a:r>
          </a:p>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POSITIONING </a:t>
            </a:r>
          </a:p>
        </p:txBody>
      </p:sp>
      <p:sp>
        <p:nvSpPr>
          <p:cNvPr id="11" name="TextBox 10">
            <a:extLst>
              <a:ext uri="{FF2B5EF4-FFF2-40B4-BE49-F238E27FC236}">
                <a16:creationId xmlns:a16="http://schemas.microsoft.com/office/drawing/2014/main" id="{3E5DD090-DB7C-A982-8DEB-498522C8305A}"/>
              </a:ext>
            </a:extLst>
          </p:cNvPr>
          <p:cNvSpPr txBox="1"/>
          <p:nvPr/>
        </p:nvSpPr>
        <p:spPr>
          <a:xfrm>
            <a:off x="10449767" y="729176"/>
            <a:ext cx="1809750" cy="523220"/>
          </a:xfrm>
          <a:prstGeom prst="rect">
            <a:avLst/>
          </a:prstGeom>
          <a:noFill/>
        </p:spPr>
        <p:txBody>
          <a:bodyPr wrap="square" rtlCol="0">
            <a:spAutoFit/>
          </a:bodyPr>
          <a:lstStyle/>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CSM</a:t>
            </a:r>
          </a:p>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ENGAGEMENT </a:t>
            </a:r>
          </a:p>
        </p:txBody>
      </p:sp>
      <p:sp>
        <p:nvSpPr>
          <p:cNvPr id="13" name="Oval 12">
            <a:extLst>
              <a:ext uri="{FF2B5EF4-FFF2-40B4-BE49-F238E27FC236}">
                <a16:creationId xmlns:a16="http://schemas.microsoft.com/office/drawing/2014/main" id="{A1F38B30-A108-61B3-7A43-7F325A85C5EF}"/>
              </a:ext>
            </a:extLst>
          </p:cNvPr>
          <p:cNvSpPr/>
          <p:nvPr/>
        </p:nvSpPr>
        <p:spPr bwMode="auto">
          <a:xfrm>
            <a:off x="5284554" y="340315"/>
            <a:ext cx="457200" cy="457200"/>
          </a:xfrm>
          <a:prstGeom prst="ellipse">
            <a:avLst/>
          </a:prstGeom>
          <a:solidFill>
            <a:schemeClr val="bg1">
              <a:lumMod val="85000"/>
            </a:schemeClr>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000" tIns="18000" rIns="18000" bIns="18000" numCol="1" spcCol="0" rtlCol="0" fromWordArt="0" anchor="t" anchorCtr="0" forceAA="0" compatLnSpc="1">
            <a:prstTxWarp prst="textNoShape">
              <a:avLst/>
            </a:prstTxWarp>
            <a:noAutofit/>
          </a:bodyPr>
          <a:lstStyle/>
          <a:p>
            <a:pPr defTabSz="457200" fontAlgn="base">
              <a:spcBef>
                <a:spcPct val="0"/>
              </a:spcBef>
              <a:spcAft>
                <a:spcPct val="0"/>
              </a:spcAft>
              <a:defRPr/>
            </a:pPr>
            <a:endParaRPr lang="en-US" sz="700" kern="0" dirty="0">
              <a:solidFill>
                <a:srgbClr val="191919"/>
              </a:solidFill>
              <a:latin typeface="Arial" panose="020B0604020202020204" pitchFamily="34" charset="0"/>
              <a:cs typeface="Arial" panose="020B0604020202020204" pitchFamily="34" charset="0"/>
              <a:sym typeface="Helvetica Neue"/>
            </a:endParaRPr>
          </a:p>
        </p:txBody>
      </p:sp>
      <p:sp>
        <p:nvSpPr>
          <p:cNvPr id="14" name="TextBox 13">
            <a:extLst>
              <a:ext uri="{FF2B5EF4-FFF2-40B4-BE49-F238E27FC236}">
                <a16:creationId xmlns:a16="http://schemas.microsoft.com/office/drawing/2014/main" id="{CEBC6EF0-52D3-AB80-62A3-71E83197C240}"/>
              </a:ext>
            </a:extLst>
          </p:cNvPr>
          <p:cNvSpPr txBox="1"/>
          <p:nvPr/>
        </p:nvSpPr>
        <p:spPr>
          <a:xfrm>
            <a:off x="0" y="6361882"/>
            <a:ext cx="12192000" cy="528494"/>
          </a:xfrm>
          <a:prstGeom prst="rect">
            <a:avLst/>
          </a:prstGeom>
          <a:solidFill>
            <a:schemeClr val="bg1">
              <a:lumMod val="85000"/>
            </a:schemeClr>
          </a:solidFill>
        </p:spPr>
        <p:txBody>
          <a:bodyPr wrap="square" rtlCol="0" anchor="ctr">
            <a:noAutofit/>
          </a:bodyPr>
          <a:lstStyle>
            <a:defPPr>
              <a:defRPr lang="en-US"/>
            </a:defPPr>
            <a:lvl1pPr marL="115888">
              <a:defRPr sz="1400">
                <a:solidFill>
                  <a:schemeClr val="bg1"/>
                </a:solidFill>
                <a:latin typeface="IBM Plex Sans" charset="0"/>
                <a:ea typeface="IBM Plex Sans" charset="0"/>
                <a:cs typeface="IBM Plex Sans" charset="0"/>
              </a:defRPr>
            </a:lvl1pPr>
          </a:lstStyle>
          <a:p>
            <a:pPr marL="57944" algn="ctr" defTabSz="1219169" hangingPunct="0">
              <a:defRPr/>
            </a:pPr>
            <a:r>
              <a:rPr lang="en-US" sz="1600" b="1" kern="0" dirty="0">
                <a:solidFill>
                  <a:srgbClr val="F2F3F8">
                    <a:lumMod val="10000"/>
                  </a:srgbClr>
                </a:solidFill>
                <a:sym typeface="Helvetica Neue"/>
              </a:rPr>
              <a:t>This template helps to engage as a CSM with your customer </a:t>
            </a:r>
            <a:endParaRPr lang="en-US" sz="1600" kern="0" dirty="0">
              <a:solidFill>
                <a:srgbClr val="F2F3F8">
                  <a:lumMod val="10000"/>
                </a:srgbClr>
              </a:solidFill>
              <a:sym typeface="Helvetica Neue"/>
            </a:endParaRPr>
          </a:p>
        </p:txBody>
      </p:sp>
      <p:sp>
        <p:nvSpPr>
          <p:cNvPr id="15" name="Straight Connector 81">
            <a:extLst>
              <a:ext uri="{FF2B5EF4-FFF2-40B4-BE49-F238E27FC236}">
                <a16:creationId xmlns:a16="http://schemas.microsoft.com/office/drawing/2014/main" id="{4AEAE165-35E2-2836-06B1-B30364BA9036}"/>
              </a:ext>
            </a:extLst>
          </p:cNvPr>
          <p:cNvSpPr/>
          <p:nvPr/>
        </p:nvSpPr>
        <p:spPr>
          <a:xfrm flipV="1">
            <a:off x="305647" y="6884248"/>
            <a:ext cx="0" cy="12192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sp>
        <p:nvSpPr>
          <p:cNvPr id="16" name="Straight Connector 82">
            <a:extLst>
              <a:ext uri="{FF2B5EF4-FFF2-40B4-BE49-F238E27FC236}">
                <a16:creationId xmlns:a16="http://schemas.microsoft.com/office/drawing/2014/main" id="{DF0956D6-42E0-98CB-F354-6B26EBAF5497}"/>
              </a:ext>
            </a:extLst>
          </p:cNvPr>
          <p:cNvSpPr/>
          <p:nvPr/>
        </p:nvSpPr>
        <p:spPr>
          <a:xfrm flipV="1">
            <a:off x="2744047" y="6884248"/>
            <a:ext cx="0" cy="12192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sp>
        <p:nvSpPr>
          <p:cNvPr id="17" name="Straight Connector 83">
            <a:extLst>
              <a:ext uri="{FF2B5EF4-FFF2-40B4-BE49-F238E27FC236}">
                <a16:creationId xmlns:a16="http://schemas.microsoft.com/office/drawing/2014/main" id="{1889B252-A57D-2E63-8216-BC6A44CB06F0}"/>
              </a:ext>
            </a:extLst>
          </p:cNvPr>
          <p:cNvSpPr/>
          <p:nvPr/>
        </p:nvSpPr>
        <p:spPr>
          <a:xfrm flipV="1">
            <a:off x="3048847" y="6884248"/>
            <a:ext cx="0" cy="12192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sp>
        <p:nvSpPr>
          <p:cNvPr id="18" name="Straight Connector 84">
            <a:extLst>
              <a:ext uri="{FF2B5EF4-FFF2-40B4-BE49-F238E27FC236}">
                <a16:creationId xmlns:a16="http://schemas.microsoft.com/office/drawing/2014/main" id="{E1C53AD8-590C-E24B-C2C7-6C9403A684B5}"/>
              </a:ext>
            </a:extLst>
          </p:cNvPr>
          <p:cNvSpPr/>
          <p:nvPr/>
        </p:nvSpPr>
        <p:spPr>
          <a:xfrm flipV="1">
            <a:off x="3353647" y="6884248"/>
            <a:ext cx="0" cy="12192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sp>
        <p:nvSpPr>
          <p:cNvPr id="19" name="Straight Connector 78">
            <a:extLst>
              <a:ext uri="{FF2B5EF4-FFF2-40B4-BE49-F238E27FC236}">
                <a16:creationId xmlns:a16="http://schemas.microsoft.com/office/drawing/2014/main" id="{7D1971D3-C2AE-DE0E-86FE-5141C518463E}"/>
              </a:ext>
            </a:extLst>
          </p:cNvPr>
          <p:cNvSpPr/>
          <p:nvPr/>
        </p:nvSpPr>
        <p:spPr>
          <a:xfrm flipH="1">
            <a:off x="-209807" y="5992368"/>
            <a:ext cx="121920" cy="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sp>
        <p:nvSpPr>
          <p:cNvPr id="20" name="Straight Connector 80">
            <a:extLst>
              <a:ext uri="{FF2B5EF4-FFF2-40B4-BE49-F238E27FC236}">
                <a16:creationId xmlns:a16="http://schemas.microsoft.com/office/drawing/2014/main" id="{138FCE1E-7E1A-F05D-CFEC-A95A971D7460}"/>
              </a:ext>
            </a:extLst>
          </p:cNvPr>
          <p:cNvSpPr/>
          <p:nvPr/>
        </p:nvSpPr>
        <p:spPr>
          <a:xfrm flipH="1">
            <a:off x="-209807" y="6536267"/>
            <a:ext cx="121920" cy="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pic>
        <p:nvPicPr>
          <p:cNvPr id="21" name="CSMLogo_Final-04.jpg" descr="CSMLogo_Final-04.jpg">
            <a:extLst>
              <a:ext uri="{FF2B5EF4-FFF2-40B4-BE49-F238E27FC236}">
                <a16:creationId xmlns:a16="http://schemas.microsoft.com/office/drawing/2014/main" id="{5FBC3490-0A2A-EB05-41E9-42A218478905}"/>
              </a:ext>
            </a:extLst>
          </p:cNvPr>
          <p:cNvPicPr>
            <a:picLocks noChangeAspect="1"/>
          </p:cNvPicPr>
          <p:nvPr/>
        </p:nvPicPr>
        <p:blipFill>
          <a:blip r:embed="rId2"/>
          <a:srcRect r="71135"/>
          <a:stretch>
            <a:fillRect/>
          </a:stretch>
        </p:blipFill>
        <p:spPr>
          <a:xfrm>
            <a:off x="266056" y="6493029"/>
            <a:ext cx="334675" cy="342970"/>
          </a:xfrm>
          <a:prstGeom prst="rect">
            <a:avLst/>
          </a:prstGeom>
          <a:ln w="12700">
            <a:miter lim="400000"/>
          </a:ln>
        </p:spPr>
      </p:pic>
      <p:sp>
        <p:nvSpPr>
          <p:cNvPr id="22" name="IBM Customer Success / © 2021 IBM Corporation">
            <a:extLst>
              <a:ext uri="{FF2B5EF4-FFF2-40B4-BE49-F238E27FC236}">
                <a16:creationId xmlns:a16="http://schemas.microsoft.com/office/drawing/2014/main" id="{A6A39042-E38E-C517-E6D1-EB5E24FDBC85}"/>
              </a:ext>
            </a:extLst>
          </p:cNvPr>
          <p:cNvSpPr txBox="1"/>
          <p:nvPr/>
        </p:nvSpPr>
        <p:spPr>
          <a:xfrm>
            <a:off x="580962" y="6566054"/>
            <a:ext cx="268150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p>
            <a:pPr defTabSz="1219169" hangingPunct="0">
              <a:defRPr sz="1800">
                <a:latin typeface="IBM Plex Sans"/>
                <a:ea typeface="IBM Plex Sans"/>
                <a:cs typeface="IBM Plex Sans"/>
                <a:sym typeface="IBM Plex Sans"/>
              </a:defRPr>
            </a:pPr>
            <a:r>
              <a:rPr sz="900" kern="0" dirty="0">
                <a:solidFill>
                  <a:srgbClr val="5E5E5E"/>
                </a:solidFill>
                <a:latin typeface="IBM Plex Sans Light"/>
                <a:ea typeface="IBM Plex Sans Light"/>
                <a:cs typeface="IBM Plex Sans Light"/>
                <a:sym typeface="IBM Plex Sans Light"/>
              </a:rPr>
              <a:t>IBM</a:t>
            </a:r>
            <a:r>
              <a:rPr sz="900" kern="0" dirty="0">
                <a:solidFill>
                  <a:srgbClr val="5E5E5E"/>
                </a:solidFill>
                <a:latin typeface="IBM Plex Sans"/>
                <a:sym typeface="IBM Plex Sans"/>
              </a:rPr>
              <a:t> </a:t>
            </a:r>
            <a:r>
              <a:rPr sz="900" kern="0" spc="10" dirty="0">
                <a:solidFill>
                  <a:srgbClr val="5E5E5E"/>
                </a:solidFill>
                <a:latin typeface="IBM Plex Sans SemiBold"/>
                <a:ea typeface="IBM Plex Sans SemiBold"/>
                <a:cs typeface="IBM Plex Sans SemiBold"/>
                <a:sym typeface="IBM Plex Sans SemiBold"/>
              </a:rPr>
              <a:t>Customer Success</a:t>
            </a:r>
            <a:r>
              <a:rPr sz="900" b="1" kern="0" spc="10" dirty="0">
                <a:solidFill>
                  <a:srgbClr val="5E5E5E"/>
                </a:solidFill>
                <a:latin typeface="IBM Plex Sans"/>
                <a:sym typeface="IBM Plex Sans"/>
              </a:rPr>
              <a:t> </a:t>
            </a:r>
            <a:r>
              <a:rPr sz="900" kern="0" spc="10" dirty="0">
                <a:solidFill>
                  <a:srgbClr val="5E5E5E"/>
                </a:solidFill>
                <a:latin typeface="IBM Plex Sans Light"/>
                <a:ea typeface="IBM Plex Sans Light"/>
                <a:cs typeface="IBM Plex Sans Light"/>
                <a:sym typeface="IBM Plex Sans Light"/>
              </a:rPr>
              <a:t>/ © 202</a:t>
            </a:r>
            <a:r>
              <a:rPr lang="en-AU" sz="900" kern="0" spc="10" dirty="0">
                <a:solidFill>
                  <a:srgbClr val="5E5E5E"/>
                </a:solidFill>
                <a:latin typeface="IBM Plex Sans Light"/>
                <a:ea typeface="IBM Plex Sans Light"/>
                <a:cs typeface="IBM Plex Sans Light"/>
                <a:sym typeface="IBM Plex Sans Light"/>
              </a:rPr>
              <a:t>2</a:t>
            </a:r>
            <a:r>
              <a:rPr sz="900" kern="0" spc="10" dirty="0">
                <a:solidFill>
                  <a:srgbClr val="5E5E5E"/>
                </a:solidFill>
                <a:latin typeface="IBM Plex Sans Light"/>
                <a:ea typeface="IBM Plex Sans Light"/>
                <a:cs typeface="IBM Plex Sans Light"/>
                <a:sym typeface="IBM Plex Sans Light"/>
              </a:rPr>
              <a:t> IBM Corporation</a:t>
            </a:r>
          </a:p>
        </p:txBody>
      </p:sp>
      <p:pic>
        <p:nvPicPr>
          <p:cNvPr id="23" name="Image" descr="Image">
            <a:extLst>
              <a:ext uri="{FF2B5EF4-FFF2-40B4-BE49-F238E27FC236}">
                <a16:creationId xmlns:a16="http://schemas.microsoft.com/office/drawing/2014/main" id="{49FCD3C9-C61F-2BAE-8134-BDC731D5C491}"/>
              </a:ext>
            </a:extLst>
          </p:cNvPr>
          <p:cNvPicPr>
            <a:picLocks noChangeAspect="1"/>
          </p:cNvPicPr>
          <p:nvPr/>
        </p:nvPicPr>
        <p:blipFill>
          <a:blip r:embed="rId3"/>
          <a:stretch>
            <a:fillRect/>
          </a:stretch>
        </p:blipFill>
        <p:spPr>
          <a:xfrm>
            <a:off x="10921529" y="5976878"/>
            <a:ext cx="1004416" cy="770009"/>
          </a:xfrm>
          <a:prstGeom prst="rect">
            <a:avLst/>
          </a:prstGeom>
          <a:solidFill>
            <a:schemeClr val="bg2">
              <a:lumMod val="10000"/>
            </a:schemeClr>
          </a:solidFill>
          <a:ln w="12700">
            <a:miter lim="400000"/>
          </a:ln>
        </p:spPr>
      </p:pic>
      <p:sp>
        <p:nvSpPr>
          <p:cNvPr id="24" name="TextBox 23">
            <a:extLst>
              <a:ext uri="{FF2B5EF4-FFF2-40B4-BE49-F238E27FC236}">
                <a16:creationId xmlns:a16="http://schemas.microsoft.com/office/drawing/2014/main" id="{76000C4F-FDB0-1AAE-B164-08834C29C14B}"/>
              </a:ext>
            </a:extLst>
          </p:cNvPr>
          <p:cNvSpPr txBox="1"/>
          <p:nvPr/>
        </p:nvSpPr>
        <p:spPr>
          <a:xfrm>
            <a:off x="1165412" y="1695747"/>
            <a:ext cx="10668000" cy="4165339"/>
          </a:xfrm>
          <a:prstGeom prst="rect">
            <a:avLst/>
          </a:prstGeom>
          <a:solidFill>
            <a:srgbClr val="002060"/>
          </a:solidFill>
        </p:spPr>
        <p:txBody>
          <a:bodyPr wrap="square" rtlCol="0" anchor="ctr">
            <a:noAutofit/>
          </a:bodyPr>
          <a:lstStyle/>
          <a:p>
            <a:pPr marL="115888">
              <a:defRPr/>
            </a:pPr>
            <a:r>
              <a:rPr lang="en-AU" sz="1600" dirty="0">
                <a:solidFill>
                  <a:prstClr val="white"/>
                </a:solidFill>
                <a:latin typeface="IBM Plex Sans" charset="0"/>
              </a:rPr>
              <a:t>I am your Customer Success Manager (CSM) with IBM,  a value-add technical resource assigned to your company. I will be helping you and your teams to realise the expected benefits and business outcomes from your investments on the IBM products.</a:t>
            </a:r>
          </a:p>
          <a:p>
            <a:pPr marL="115888">
              <a:defRPr/>
            </a:pPr>
            <a:endParaRPr lang="en-AU" sz="1600" dirty="0">
              <a:solidFill>
                <a:prstClr val="white"/>
              </a:solidFill>
              <a:latin typeface="IBM Plex Sans" charset="0"/>
            </a:endParaRPr>
          </a:p>
          <a:p>
            <a:pPr marL="115888">
              <a:defRPr/>
            </a:pPr>
            <a:r>
              <a:rPr lang="en-AU" sz="1600" dirty="0">
                <a:solidFill>
                  <a:prstClr val="white"/>
                </a:solidFill>
                <a:latin typeface="IBM Plex Sans" charset="0"/>
              </a:rPr>
              <a:t>I </a:t>
            </a:r>
            <a:r>
              <a:rPr lang="en-AU" sz="1600">
                <a:solidFill>
                  <a:prstClr val="white"/>
                </a:solidFill>
                <a:latin typeface="IBM Plex Sans" charset="0"/>
              </a:rPr>
              <a:t>am excited </a:t>
            </a:r>
            <a:r>
              <a:rPr lang="en-AU" sz="1600" dirty="0">
                <a:solidFill>
                  <a:prstClr val="white"/>
                </a:solidFill>
                <a:latin typeface="IBM Plex Sans" charset="0"/>
              </a:rPr>
              <a:t>to work closely with your teams and help achieve your objectives through the successful deployment of key licensed or subscribed IBM Cloud or IBM Software Offerings. </a:t>
            </a:r>
          </a:p>
          <a:p>
            <a:pPr marL="115888">
              <a:defRPr/>
            </a:pPr>
            <a:endParaRPr lang="en-AU" sz="1600" dirty="0">
              <a:solidFill>
                <a:prstClr val="white"/>
              </a:solidFill>
              <a:latin typeface="IBM Plex Sans" charset="0"/>
            </a:endParaRPr>
          </a:p>
          <a:p>
            <a:pPr marL="115888">
              <a:defRPr/>
            </a:pPr>
            <a:r>
              <a:rPr lang="en-AU" sz="1600" dirty="0">
                <a:solidFill>
                  <a:prstClr val="white"/>
                </a:solidFill>
                <a:latin typeface="IBM Plex Sans" charset="0"/>
              </a:rPr>
              <a:t>I am happy to work with your in-house teams, system integrator, contractors or business partners who are in charge of the implementations of the different IBM products, I will keep track of deployments and assist with any issues or roadblocks which may appear during the implementation.  I will facilitate and reach out to the wider IBM to seek assistance or escalate if required.</a:t>
            </a:r>
          </a:p>
          <a:p>
            <a:pPr marL="115888">
              <a:defRPr/>
            </a:pPr>
            <a:endParaRPr lang="en-AU" sz="1600" dirty="0">
              <a:solidFill>
                <a:prstClr val="white"/>
              </a:solidFill>
              <a:latin typeface="IBM Plex Sans" charset="0"/>
            </a:endParaRPr>
          </a:p>
          <a:p>
            <a:pPr marL="115888">
              <a:defRPr/>
            </a:pPr>
            <a:r>
              <a:rPr lang="en-AU" sz="1600" dirty="0">
                <a:solidFill>
                  <a:prstClr val="white"/>
                </a:solidFill>
                <a:latin typeface="IBM Plex Sans" charset="0"/>
              </a:rPr>
              <a:t>As you have entitlements to several Cloud </a:t>
            </a:r>
            <a:r>
              <a:rPr lang="en-AU" sz="1600" dirty="0" err="1">
                <a:solidFill>
                  <a:prstClr val="white"/>
                </a:solidFill>
                <a:latin typeface="IBM Plex Sans" charset="0"/>
              </a:rPr>
              <a:t>Paks</a:t>
            </a:r>
            <a:r>
              <a:rPr lang="en-AU" sz="1600" dirty="0">
                <a:solidFill>
                  <a:prstClr val="white"/>
                </a:solidFill>
                <a:latin typeface="IBM Plex Sans" charset="0"/>
              </a:rPr>
              <a:t>, which are our strategic offerings from IBM, I am here to support and help your teams ensure these are architected, deployed successfully and maintained following the industry best practices to maximise the benefits at the lowest possible cost.</a:t>
            </a:r>
          </a:p>
          <a:p>
            <a:pPr marL="115888" marR="0" lvl="0" indent="0" algn="l" defTabSz="914400" rtl="0" eaLnBrk="1" fontAlgn="auto" latinLnBrk="0" hangingPunct="1">
              <a:lnSpc>
                <a:spcPct val="100000"/>
              </a:lnSpc>
              <a:spcBef>
                <a:spcPts val="0"/>
              </a:spcBef>
              <a:spcAft>
                <a:spcPts val="0"/>
              </a:spcAft>
              <a:buClrTx/>
              <a:buSzTx/>
              <a:buFontTx/>
              <a:buNone/>
              <a:tabLst/>
              <a:defRPr/>
            </a:pPr>
            <a:endParaRPr lang="en-AU" sz="1400" dirty="0">
              <a:solidFill>
                <a:prstClr val="white"/>
              </a:solidFill>
              <a:latin typeface="IBM Plex Sans" charset="0"/>
              <a:ea typeface="IBM Plex Sans" charset="0"/>
              <a:cs typeface="IBM Plex Sans" charset="0"/>
            </a:endParaRPr>
          </a:p>
          <a:p>
            <a:pPr marL="115888"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1200" cap="none" spc="0" normalizeH="0" baseline="0" noProof="0" dirty="0">
              <a:ln>
                <a:noFill/>
              </a:ln>
              <a:solidFill>
                <a:prstClr val="white"/>
              </a:solidFill>
              <a:effectLst/>
              <a:uLnTx/>
              <a:uFillTx/>
              <a:latin typeface="IBM Plex Sans" charset="0"/>
              <a:ea typeface="IBM Plex Sans" charset="0"/>
              <a:cs typeface="IBM Plex Sans" charset="0"/>
            </a:endParaRPr>
          </a:p>
        </p:txBody>
      </p:sp>
      <p:pic>
        <p:nvPicPr>
          <p:cNvPr id="27" name="Picture 26">
            <a:extLst>
              <a:ext uri="{FF2B5EF4-FFF2-40B4-BE49-F238E27FC236}">
                <a16:creationId xmlns:a16="http://schemas.microsoft.com/office/drawing/2014/main" id="{087E0718-526E-67D8-60F6-6919FFF1FAF0}"/>
              </a:ext>
            </a:extLst>
          </p:cNvPr>
          <p:cNvPicPr>
            <a:picLocks noChangeAspect="1"/>
          </p:cNvPicPr>
          <p:nvPr/>
        </p:nvPicPr>
        <p:blipFill>
          <a:blip r:embed="rId4"/>
          <a:stretch>
            <a:fillRect/>
          </a:stretch>
        </p:blipFill>
        <p:spPr>
          <a:xfrm>
            <a:off x="618121" y="1113116"/>
            <a:ext cx="305048" cy="343041"/>
          </a:xfrm>
          <a:prstGeom prst="rect">
            <a:avLst/>
          </a:prstGeom>
        </p:spPr>
      </p:pic>
      <p:pic>
        <p:nvPicPr>
          <p:cNvPr id="28" name="Picture 27">
            <a:extLst>
              <a:ext uri="{FF2B5EF4-FFF2-40B4-BE49-F238E27FC236}">
                <a16:creationId xmlns:a16="http://schemas.microsoft.com/office/drawing/2014/main" id="{0A154C3D-55CA-B04A-EE82-1B714FD3ADA7}"/>
              </a:ext>
            </a:extLst>
          </p:cNvPr>
          <p:cNvPicPr>
            <a:picLocks noChangeAspect="1"/>
          </p:cNvPicPr>
          <p:nvPr/>
        </p:nvPicPr>
        <p:blipFill>
          <a:blip r:embed="rId5"/>
          <a:stretch>
            <a:fillRect/>
          </a:stretch>
        </p:blipFill>
        <p:spPr>
          <a:xfrm>
            <a:off x="266056" y="1094677"/>
            <a:ext cx="352065" cy="379918"/>
          </a:xfrm>
          <a:prstGeom prst="rect">
            <a:avLst/>
          </a:prstGeom>
        </p:spPr>
      </p:pic>
      <p:pic>
        <p:nvPicPr>
          <p:cNvPr id="26" name="Picture 25">
            <a:extLst>
              <a:ext uri="{FF2B5EF4-FFF2-40B4-BE49-F238E27FC236}">
                <a16:creationId xmlns:a16="http://schemas.microsoft.com/office/drawing/2014/main" id="{A94AFC2B-D991-80DA-82B6-0F53C2CEEDE8}"/>
              </a:ext>
            </a:extLst>
          </p:cNvPr>
          <p:cNvPicPr>
            <a:picLocks noChangeAspect="1"/>
          </p:cNvPicPr>
          <p:nvPr/>
        </p:nvPicPr>
        <p:blipFill>
          <a:blip r:embed="rId6"/>
          <a:stretch>
            <a:fillRect/>
          </a:stretch>
        </p:blipFill>
        <p:spPr>
          <a:xfrm>
            <a:off x="1165412" y="1157463"/>
            <a:ext cx="1873063" cy="514350"/>
          </a:xfrm>
          <a:prstGeom prst="rect">
            <a:avLst/>
          </a:prstGeom>
        </p:spPr>
      </p:pic>
    </p:spTree>
    <p:extLst>
      <p:ext uri="{BB962C8B-B14F-4D97-AF65-F5344CB8AC3E}">
        <p14:creationId xmlns:p14="http://schemas.microsoft.com/office/powerpoint/2010/main" val="4009114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3B5D-9375-412C-A03F-E43B3584A37E}"/>
              </a:ext>
            </a:extLst>
          </p:cNvPr>
          <p:cNvSpPr>
            <a:spLocks noGrp="1"/>
          </p:cNvSpPr>
          <p:nvPr>
            <p:ph type="title"/>
          </p:nvPr>
        </p:nvSpPr>
        <p:spPr>
          <a:xfrm>
            <a:off x="280416" y="268224"/>
            <a:ext cx="10584808" cy="603843"/>
          </a:xfrm>
        </p:spPr>
        <p:txBody>
          <a:bodyPr/>
          <a:lstStyle/>
          <a:p>
            <a:r>
              <a:rPr lang="en-US" dirty="0"/>
              <a:t>CSM Awareness</a:t>
            </a:r>
            <a:br>
              <a:rPr lang="en-US" dirty="0"/>
            </a:br>
            <a:r>
              <a:rPr lang="en-US" sz="2400" b="1" dirty="0"/>
              <a:t>Elevator Pitch</a:t>
            </a:r>
            <a:endParaRPr lang="en-IL" sz="2400" b="1" dirty="0"/>
          </a:p>
        </p:txBody>
      </p:sp>
      <p:cxnSp>
        <p:nvCxnSpPr>
          <p:cNvPr id="7" name="Straight Arrow Connector 6">
            <a:extLst>
              <a:ext uri="{FF2B5EF4-FFF2-40B4-BE49-F238E27FC236}">
                <a16:creationId xmlns:a16="http://schemas.microsoft.com/office/drawing/2014/main" id="{8D548B98-4B85-4B45-4ED5-14DB90521271}"/>
              </a:ext>
            </a:extLst>
          </p:cNvPr>
          <p:cNvCxnSpPr>
            <a:cxnSpLocks/>
          </p:cNvCxnSpPr>
          <p:nvPr/>
        </p:nvCxnSpPr>
        <p:spPr bwMode="auto">
          <a:xfrm>
            <a:off x="4629150" y="570145"/>
            <a:ext cx="7105650" cy="0"/>
          </a:xfrm>
          <a:prstGeom prst="straightConnector1">
            <a:avLst/>
          </a:prstGeom>
          <a:ln w="1270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B1F495E-0523-9657-13D2-D09C956BBC7A}"/>
              </a:ext>
            </a:extLst>
          </p:cNvPr>
          <p:cNvSpPr txBox="1"/>
          <p:nvPr/>
        </p:nvSpPr>
        <p:spPr>
          <a:xfrm>
            <a:off x="4629150" y="761417"/>
            <a:ext cx="1809750" cy="523220"/>
          </a:xfrm>
          <a:prstGeom prst="rect">
            <a:avLst/>
          </a:prstGeom>
          <a:noFill/>
        </p:spPr>
        <p:txBody>
          <a:bodyPr wrap="square" rtlCol="0">
            <a:spAutoFit/>
          </a:bodyPr>
          <a:lstStyle/>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CSM </a:t>
            </a:r>
          </a:p>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AWARENESS</a:t>
            </a:r>
          </a:p>
        </p:txBody>
      </p:sp>
      <p:sp>
        <p:nvSpPr>
          <p:cNvPr id="10" name="TextBox 9">
            <a:extLst>
              <a:ext uri="{FF2B5EF4-FFF2-40B4-BE49-F238E27FC236}">
                <a16:creationId xmlns:a16="http://schemas.microsoft.com/office/drawing/2014/main" id="{2E843E69-4D17-6179-2202-006E121FE75E}"/>
              </a:ext>
            </a:extLst>
          </p:cNvPr>
          <p:cNvSpPr txBox="1"/>
          <p:nvPr/>
        </p:nvSpPr>
        <p:spPr>
          <a:xfrm>
            <a:off x="7747187" y="761417"/>
            <a:ext cx="1809750" cy="523220"/>
          </a:xfrm>
          <a:prstGeom prst="rect">
            <a:avLst/>
          </a:prstGeom>
          <a:noFill/>
        </p:spPr>
        <p:txBody>
          <a:bodyPr wrap="square" rtlCol="0">
            <a:spAutoFit/>
          </a:bodyPr>
          <a:lstStyle/>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CSM</a:t>
            </a:r>
          </a:p>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POSITIONING </a:t>
            </a:r>
          </a:p>
        </p:txBody>
      </p:sp>
      <p:sp>
        <p:nvSpPr>
          <p:cNvPr id="11" name="TextBox 10">
            <a:extLst>
              <a:ext uri="{FF2B5EF4-FFF2-40B4-BE49-F238E27FC236}">
                <a16:creationId xmlns:a16="http://schemas.microsoft.com/office/drawing/2014/main" id="{3E5DD090-DB7C-A982-8DEB-498522C8305A}"/>
              </a:ext>
            </a:extLst>
          </p:cNvPr>
          <p:cNvSpPr txBox="1"/>
          <p:nvPr/>
        </p:nvSpPr>
        <p:spPr>
          <a:xfrm>
            <a:off x="10449767" y="729176"/>
            <a:ext cx="1809750" cy="523220"/>
          </a:xfrm>
          <a:prstGeom prst="rect">
            <a:avLst/>
          </a:prstGeom>
          <a:noFill/>
        </p:spPr>
        <p:txBody>
          <a:bodyPr wrap="square" rtlCol="0">
            <a:spAutoFit/>
          </a:bodyPr>
          <a:lstStyle/>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CSM</a:t>
            </a:r>
          </a:p>
          <a:p>
            <a:pPr defTabSz="1219169" hangingPunct="0">
              <a:defRPr/>
            </a:pPr>
            <a:r>
              <a:rPr lang="en-US" sz="1400" b="1" kern="0" dirty="0">
                <a:solidFill>
                  <a:srgbClr val="000000"/>
                </a:solidFill>
                <a:latin typeface="Arial" panose="020B0604020202020204" pitchFamily="34" charset="0"/>
                <a:ea typeface="IBM Plex Sans" charset="0"/>
                <a:cs typeface="Arial" panose="020B0604020202020204" pitchFamily="34" charset="0"/>
                <a:sym typeface="Helvetica Neue"/>
              </a:rPr>
              <a:t>ENGAGEMENT </a:t>
            </a:r>
          </a:p>
        </p:txBody>
      </p:sp>
      <p:sp>
        <p:nvSpPr>
          <p:cNvPr id="13" name="Oval 12">
            <a:extLst>
              <a:ext uri="{FF2B5EF4-FFF2-40B4-BE49-F238E27FC236}">
                <a16:creationId xmlns:a16="http://schemas.microsoft.com/office/drawing/2014/main" id="{A1F38B30-A108-61B3-7A43-7F325A85C5EF}"/>
              </a:ext>
            </a:extLst>
          </p:cNvPr>
          <p:cNvSpPr/>
          <p:nvPr/>
        </p:nvSpPr>
        <p:spPr bwMode="auto">
          <a:xfrm>
            <a:off x="5284554" y="340315"/>
            <a:ext cx="457200" cy="457200"/>
          </a:xfrm>
          <a:prstGeom prst="ellipse">
            <a:avLst/>
          </a:prstGeom>
          <a:solidFill>
            <a:schemeClr val="bg1">
              <a:lumMod val="85000"/>
            </a:schemeClr>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000" tIns="18000" rIns="18000" bIns="18000" numCol="1" spcCol="0" rtlCol="0" fromWordArt="0" anchor="t" anchorCtr="0" forceAA="0" compatLnSpc="1">
            <a:prstTxWarp prst="textNoShape">
              <a:avLst/>
            </a:prstTxWarp>
            <a:noAutofit/>
          </a:bodyPr>
          <a:lstStyle/>
          <a:p>
            <a:pPr defTabSz="457200" fontAlgn="base">
              <a:spcBef>
                <a:spcPct val="0"/>
              </a:spcBef>
              <a:spcAft>
                <a:spcPct val="0"/>
              </a:spcAft>
              <a:defRPr/>
            </a:pPr>
            <a:endParaRPr lang="en-US" sz="700" kern="0" dirty="0">
              <a:solidFill>
                <a:srgbClr val="191919"/>
              </a:solidFill>
              <a:latin typeface="Arial" panose="020B0604020202020204" pitchFamily="34" charset="0"/>
              <a:cs typeface="Arial" panose="020B0604020202020204" pitchFamily="34" charset="0"/>
              <a:sym typeface="Helvetica Neue"/>
            </a:endParaRPr>
          </a:p>
        </p:txBody>
      </p:sp>
      <p:sp>
        <p:nvSpPr>
          <p:cNvPr id="14" name="TextBox 13">
            <a:extLst>
              <a:ext uri="{FF2B5EF4-FFF2-40B4-BE49-F238E27FC236}">
                <a16:creationId xmlns:a16="http://schemas.microsoft.com/office/drawing/2014/main" id="{CEBC6EF0-52D3-AB80-62A3-71E83197C240}"/>
              </a:ext>
            </a:extLst>
          </p:cNvPr>
          <p:cNvSpPr txBox="1"/>
          <p:nvPr/>
        </p:nvSpPr>
        <p:spPr>
          <a:xfrm>
            <a:off x="8645" y="6292480"/>
            <a:ext cx="12192000" cy="528494"/>
          </a:xfrm>
          <a:prstGeom prst="rect">
            <a:avLst/>
          </a:prstGeom>
          <a:solidFill>
            <a:schemeClr val="bg1">
              <a:lumMod val="85000"/>
            </a:schemeClr>
          </a:solidFill>
        </p:spPr>
        <p:txBody>
          <a:bodyPr wrap="square" rtlCol="0" anchor="ctr">
            <a:noAutofit/>
          </a:bodyPr>
          <a:lstStyle>
            <a:defPPr>
              <a:defRPr lang="en-US"/>
            </a:defPPr>
            <a:lvl1pPr marL="115888">
              <a:defRPr sz="1400">
                <a:solidFill>
                  <a:schemeClr val="bg1"/>
                </a:solidFill>
                <a:latin typeface="IBM Plex Sans" charset="0"/>
                <a:ea typeface="IBM Plex Sans" charset="0"/>
                <a:cs typeface="IBM Plex Sans" charset="0"/>
              </a:defRPr>
            </a:lvl1pPr>
          </a:lstStyle>
          <a:p>
            <a:pPr marL="57944" algn="ctr" defTabSz="1219169" hangingPunct="0">
              <a:defRPr/>
            </a:pPr>
            <a:r>
              <a:rPr lang="en-US" sz="1600" b="1" kern="0" dirty="0">
                <a:solidFill>
                  <a:srgbClr val="F2F3F8">
                    <a:lumMod val="10000"/>
                  </a:srgbClr>
                </a:solidFill>
                <a:sym typeface="Helvetica Neue"/>
              </a:rPr>
              <a:t>This template helps to engage as a CSM with your customer </a:t>
            </a:r>
            <a:endParaRPr lang="en-US" sz="1600" kern="0" dirty="0">
              <a:solidFill>
                <a:srgbClr val="F2F3F8">
                  <a:lumMod val="10000"/>
                </a:srgbClr>
              </a:solidFill>
              <a:sym typeface="Helvetica Neue"/>
            </a:endParaRPr>
          </a:p>
        </p:txBody>
      </p:sp>
      <p:sp>
        <p:nvSpPr>
          <p:cNvPr id="15" name="Straight Connector 81">
            <a:extLst>
              <a:ext uri="{FF2B5EF4-FFF2-40B4-BE49-F238E27FC236}">
                <a16:creationId xmlns:a16="http://schemas.microsoft.com/office/drawing/2014/main" id="{4AEAE165-35E2-2836-06B1-B30364BA9036}"/>
              </a:ext>
            </a:extLst>
          </p:cNvPr>
          <p:cNvSpPr/>
          <p:nvPr/>
        </p:nvSpPr>
        <p:spPr>
          <a:xfrm flipV="1">
            <a:off x="305647" y="6884248"/>
            <a:ext cx="0" cy="12192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sp>
        <p:nvSpPr>
          <p:cNvPr id="16" name="Straight Connector 82">
            <a:extLst>
              <a:ext uri="{FF2B5EF4-FFF2-40B4-BE49-F238E27FC236}">
                <a16:creationId xmlns:a16="http://schemas.microsoft.com/office/drawing/2014/main" id="{DF0956D6-42E0-98CB-F354-6B26EBAF5497}"/>
              </a:ext>
            </a:extLst>
          </p:cNvPr>
          <p:cNvSpPr/>
          <p:nvPr/>
        </p:nvSpPr>
        <p:spPr>
          <a:xfrm flipV="1">
            <a:off x="2744047" y="6884248"/>
            <a:ext cx="0" cy="12192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sp>
        <p:nvSpPr>
          <p:cNvPr id="17" name="Straight Connector 83">
            <a:extLst>
              <a:ext uri="{FF2B5EF4-FFF2-40B4-BE49-F238E27FC236}">
                <a16:creationId xmlns:a16="http://schemas.microsoft.com/office/drawing/2014/main" id="{1889B252-A57D-2E63-8216-BC6A44CB06F0}"/>
              </a:ext>
            </a:extLst>
          </p:cNvPr>
          <p:cNvSpPr/>
          <p:nvPr/>
        </p:nvSpPr>
        <p:spPr>
          <a:xfrm flipV="1">
            <a:off x="3048847" y="6884248"/>
            <a:ext cx="0" cy="12192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sp>
        <p:nvSpPr>
          <p:cNvPr id="18" name="Straight Connector 84">
            <a:extLst>
              <a:ext uri="{FF2B5EF4-FFF2-40B4-BE49-F238E27FC236}">
                <a16:creationId xmlns:a16="http://schemas.microsoft.com/office/drawing/2014/main" id="{E1C53AD8-590C-E24B-C2C7-6C9403A684B5}"/>
              </a:ext>
            </a:extLst>
          </p:cNvPr>
          <p:cNvSpPr/>
          <p:nvPr/>
        </p:nvSpPr>
        <p:spPr>
          <a:xfrm flipV="1">
            <a:off x="3353647" y="6884248"/>
            <a:ext cx="0" cy="12192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sp>
        <p:nvSpPr>
          <p:cNvPr id="19" name="Straight Connector 78">
            <a:extLst>
              <a:ext uri="{FF2B5EF4-FFF2-40B4-BE49-F238E27FC236}">
                <a16:creationId xmlns:a16="http://schemas.microsoft.com/office/drawing/2014/main" id="{7D1971D3-C2AE-DE0E-86FE-5141C518463E}"/>
              </a:ext>
            </a:extLst>
          </p:cNvPr>
          <p:cNvSpPr/>
          <p:nvPr/>
        </p:nvSpPr>
        <p:spPr>
          <a:xfrm flipH="1">
            <a:off x="-209807" y="5992368"/>
            <a:ext cx="121920" cy="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sp>
        <p:nvSpPr>
          <p:cNvPr id="20" name="Straight Connector 80">
            <a:extLst>
              <a:ext uri="{FF2B5EF4-FFF2-40B4-BE49-F238E27FC236}">
                <a16:creationId xmlns:a16="http://schemas.microsoft.com/office/drawing/2014/main" id="{138FCE1E-7E1A-F05D-CFEC-A95A971D7460}"/>
              </a:ext>
            </a:extLst>
          </p:cNvPr>
          <p:cNvSpPr/>
          <p:nvPr/>
        </p:nvSpPr>
        <p:spPr>
          <a:xfrm flipH="1">
            <a:off x="-209807" y="6536267"/>
            <a:ext cx="121920" cy="0"/>
          </a:xfrm>
          <a:prstGeom prst="line">
            <a:avLst/>
          </a:prstGeom>
          <a:ln w="25400">
            <a:solidFill>
              <a:srgbClr val="697077"/>
            </a:solidFill>
          </a:ln>
        </p:spPr>
        <p:txBody>
          <a:bodyPr lIns="60960" tIns="60960" rIns="60960" bIns="60960"/>
          <a:lstStyle/>
          <a:p>
            <a:pPr defTabSz="914656" hangingPunct="0">
              <a:defRPr sz="3400">
                <a:solidFill>
                  <a:srgbClr val="000000"/>
                </a:solidFill>
                <a:latin typeface="IBM Plex Sans Medium"/>
                <a:ea typeface="IBM Plex Sans Medium"/>
                <a:cs typeface="IBM Plex Sans Medium"/>
                <a:sym typeface="IBM Plex Sans Medium"/>
              </a:defRPr>
            </a:pPr>
            <a:endParaRPr sz="1700" kern="0">
              <a:solidFill>
                <a:srgbClr val="000000"/>
              </a:solidFill>
              <a:latin typeface="IBM Plex Sans Medium"/>
              <a:sym typeface="IBM Plex Sans Medium"/>
            </a:endParaRPr>
          </a:p>
        </p:txBody>
      </p:sp>
      <p:pic>
        <p:nvPicPr>
          <p:cNvPr id="21" name="CSMLogo_Final-04.jpg" descr="CSMLogo_Final-04.jpg">
            <a:extLst>
              <a:ext uri="{FF2B5EF4-FFF2-40B4-BE49-F238E27FC236}">
                <a16:creationId xmlns:a16="http://schemas.microsoft.com/office/drawing/2014/main" id="{5FBC3490-0A2A-EB05-41E9-42A218478905}"/>
              </a:ext>
            </a:extLst>
          </p:cNvPr>
          <p:cNvPicPr>
            <a:picLocks noChangeAspect="1"/>
          </p:cNvPicPr>
          <p:nvPr/>
        </p:nvPicPr>
        <p:blipFill>
          <a:blip r:embed="rId2"/>
          <a:srcRect r="71135"/>
          <a:stretch>
            <a:fillRect/>
          </a:stretch>
        </p:blipFill>
        <p:spPr>
          <a:xfrm>
            <a:off x="266056" y="6493029"/>
            <a:ext cx="334675" cy="342970"/>
          </a:xfrm>
          <a:prstGeom prst="rect">
            <a:avLst/>
          </a:prstGeom>
          <a:ln w="12700">
            <a:miter lim="400000"/>
          </a:ln>
        </p:spPr>
      </p:pic>
      <p:sp>
        <p:nvSpPr>
          <p:cNvPr id="22" name="IBM Customer Success / © 2021 IBM Corporation">
            <a:extLst>
              <a:ext uri="{FF2B5EF4-FFF2-40B4-BE49-F238E27FC236}">
                <a16:creationId xmlns:a16="http://schemas.microsoft.com/office/drawing/2014/main" id="{A6A39042-E38E-C517-E6D1-EB5E24FDBC85}"/>
              </a:ext>
            </a:extLst>
          </p:cNvPr>
          <p:cNvSpPr txBox="1"/>
          <p:nvPr/>
        </p:nvSpPr>
        <p:spPr>
          <a:xfrm>
            <a:off x="580962" y="6566054"/>
            <a:ext cx="268150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spAutoFit/>
          </a:bodyPr>
          <a:lstStyle/>
          <a:p>
            <a:pPr defTabSz="1219169" hangingPunct="0">
              <a:defRPr sz="1800">
                <a:latin typeface="IBM Plex Sans"/>
                <a:ea typeface="IBM Plex Sans"/>
                <a:cs typeface="IBM Plex Sans"/>
                <a:sym typeface="IBM Plex Sans"/>
              </a:defRPr>
            </a:pPr>
            <a:r>
              <a:rPr sz="900" kern="0" dirty="0">
                <a:solidFill>
                  <a:srgbClr val="5E5E5E"/>
                </a:solidFill>
                <a:latin typeface="IBM Plex Sans Light"/>
                <a:ea typeface="IBM Plex Sans Light"/>
                <a:cs typeface="IBM Plex Sans Light"/>
                <a:sym typeface="IBM Plex Sans Light"/>
              </a:rPr>
              <a:t>IBM</a:t>
            </a:r>
            <a:r>
              <a:rPr sz="900" kern="0" dirty="0">
                <a:solidFill>
                  <a:srgbClr val="5E5E5E"/>
                </a:solidFill>
                <a:latin typeface="IBM Plex Sans"/>
                <a:sym typeface="IBM Plex Sans"/>
              </a:rPr>
              <a:t> </a:t>
            </a:r>
            <a:r>
              <a:rPr sz="900" kern="0" spc="10" dirty="0">
                <a:solidFill>
                  <a:srgbClr val="5E5E5E"/>
                </a:solidFill>
                <a:latin typeface="IBM Plex Sans SemiBold"/>
                <a:ea typeface="IBM Plex Sans SemiBold"/>
                <a:cs typeface="IBM Plex Sans SemiBold"/>
                <a:sym typeface="IBM Plex Sans SemiBold"/>
              </a:rPr>
              <a:t>Customer Success</a:t>
            </a:r>
            <a:r>
              <a:rPr sz="900" b="1" kern="0" spc="10" dirty="0">
                <a:solidFill>
                  <a:srgbClr val="5E5E5E"/>
                </a:solidFill>
                <a:latin typeface="IBM Plex Sans"/>
                <a:sym typeface="IBM Plex Sans"/>
              </a:rPr>
              <a:t> </a:t>
            </a:r>
            <a:r>
              <a:rPr sz="900" kern="0" spc="10" dirty="0">
                <a:solidFill>
                  <a:srgbClr val="5E5E5E"/>
                </a:solidFill>
                <a:latin typeface="IBM Plex Sans Light"/>
                <a:ea typeface="IBM Plex Sans Light"/>
                <a:cs typeface="IBM Plex Sans Light"/>
                <a:sym typeface="IBM Plex Sans Light"/>
              </a:rPr>
              <a:t>/ © 202</a:t>
            </a:r>
            <a:r>
              <a:rPr lang="en-AU" sz="900" kern="0" spc="10" dirty="0">
                <a:solidFill>
                  <a:srgbClr val="5E5E5E"/>
                </a:solidFill>
                <a:latin typeface="IBM Plex Sans Light"/>
                <a:ea typeface="IBM Plex Sans Light"/>
                <a:cs typeface="IBM Plex Sans Light"/>
                <a:sym typeface="IBM Plex Sans Light"/>
              </a:rPr>
              <a:t>2</a:t>
            </a:r>
            <a:r>
              <a:rPr sz="900" kern="0" spc="10" dirty="0">
                <a:solidFill>
                  <a:srgbClr val="5E5E5E"/>
                </a:solidFill>
                <a:latin typeface="IBM Plex Sans Light"/>
                <a:ea typeface="IBM Plex Sans Light"/>
                <a:cs typeface="IBM Plex Sans Light"/>
                <a:sym typeface="IBM Plex Sans Light"/>
              </a:rPr>
              <a:t> IBM Corporation</a:t>
            </a:r>
          </a:p>
        </p:txBody>
      </p:sp>
      <p:pic>
        <p:nvPicPr>
          <p:cNvPr id="23" name="Image" descr="Image">
            <a:extLst>
              <a:ext uri="{FF2B5EF4-FFF2-40B4-BE49-F238E27FC236}">
                <a16:creationId xmlns:a16="http://schemas.microsoft.com/office/drawing/2014/main" id="{49FCD3C9-C61F-2BAE-8134-BDC731D5C491}"/>
              </a:ext>
            </a:extLst>
          </p:cNvPr>
          <p:cNvPicPr>
            <a:picLocks noChangeAspect="1"/>
          </p:cNvPicPr>
          <p:nvPr/>
        </p:nvPicPr>
        <p:blipFill>
          <a:blip r:embed="rId3"/>
          <a:stretch>
            <a:fillRect/>
          </a:stretch>
        </p:blipFill>
        <p:spPr>
          <a:xfrm>
            <a:off x="10921529" y="5976878"/>
            <a:ext cx="1004416" cy="770009"/>
          </a:xfrm>
          <a:prstGeom prst="rect">
            <a:avLst/>
          </a:prstGeom>
          <a:solidFill>
            <a:schemeClr val="bg2">
              <a:lumMod val="10000"/>
            </a:schemeClr>
          </a:solidFill>
          <a:ln w="12700">
            <a:miter lim="400000"/>
          </a:ln>
        </p:spPr>
      </p:pic>
      <p:pic>
        <p:nvPicPr>
          <p:cNvPr id="25" name="Picture 24">
            <a:extLst>
              <a:ext uri="{FF2B5EF4-FFF2-40B4-BE49-F238E27FC236}">
                <a16:creationId xmlns:a16="http://schemas.microsoft.com/office/drawing/2014/main" id="{77E2CE13-97D7-022A-4562-48DF74FCB1D5}"/>
              </a:ext>
            </a:extLst>
          </p:cNvPr>
          <p:cNvPicPr>
            <a:picLocks noChangeAspect="1"/>
          </p:cNvPicPr>
          <p:nvPr/>
        </p:nvPicPr>
        <p:blipFill>
          <a:blip r:embed="rId4"/>
          <a:stretch>
            <a:fillRect/>
          </a:stretch>
        </p:blipFill>
        <p:spPr>
          <a:xfrm>
            <a:off x="618121" y="1113116"/>
            <a:ext cx="305048" cy="343041"/>
          </a:xfrm>
          <a:prstGeom prst="rect">
            <a:avLst/>
          </a:prstGeom>
        </p:spPr>
      </p:pic>
      <p:pic>
        <p:nvPicPr>
          <p:cNvPr id="26" name="Picture 25">
            <a:extLst>
              <a:ext uri="{FF2B5EF4-FFF2-40B4-BE49-F238E27FC236}">
                <a16:creationId xmlns:a16="http://schemas.microsoft.com/office/drawing/2014/main" id="{30C01FC3-7D6C-75C6-4C71-4EAA60EFB97D}"/>
              </a:ext>
            </a:extLst>
          </p:cNvPr>
          <p:cNvPicPr>
            <a:picLocks noChangeAspect="1"/>
          </p:cNvPicPr>
          <p:nvPr/>
        </p:nvPicPr>
        <p:blipFill>
          <a:blip r:embed="rId5"/>
          <a:stretch>
            <a:fillRect/>
          </a:stretch>
        </p:blipFill>
        <p:spPr>
          <a:xfrm>
            <a:off x="266056" y="1094677"/>
            <a:ext cx="352065" cy="379918"/>
          </a:xfrm>
          <a:prstGeom prst="rect">
            <a:avLst/>
          </a:prstGeom>
        </p:spPr>
      </p:pic>
      <p:sp>
        <p:nvSpPr>
          <p:cNvPr id="28" name="TextBox 27">
            <a:extLst>
              <a:ext uri="{FF2B5EF4-FFF2-40B4-BE49-F238E27FC236}">
                <a16:creationId xmlns:a16="http://schemas.microsoft.com/office/drawing/2014/main" id="{0661EADF-1585-DE79-A16E-9B602A004BC4}"/>
              </a:ext>
            </a:extLst>
          </p:cNvPr>
          <p:cNvSpPr txBox="1"/>
          <p:nvPr/>
        </p:nvSpPr>
        <p:spPr>
          <a:xfrm>
            <a:off x="1165412" y="1702061"/>
            <a:ext cx="10668000" cy="4165339"/>
          </a:xfrm>
          <a:prstGeom prst="rect">
            <a:avLst/>
          </a:prstGeom>
          <a:solidFill>
            <a:srgbClr val="002060"/>
          </a:solidFill>
        </p:spPr>
        <p:txBody>
          <a:bodyPr wrap="square" rtlCol="0" anchor="ctr">
            <a:noAutofit/>
          </a:bodyPr>
          <a:lstStyle/>
          <a:p>
            <a:pPr marL="115888" lvl="0">
              <a:defRPr/>
            </a:pPr>
            <a:r>
              <a:rPr lang="en-AU" sz="1600" dirty="0">
                <a:solidFill>
                  <a:srgbClr val="FFFFFF"/>
                </a:solidFill>
                <a:latin typeface="IBM Plex Sans" panose="020B0503050203000203" pitchFamily="34" charset="0"/>
              </a:rPr>
              <a:t>&lt;</a:t>
            </a:r>
            <a:r>
              <a:rPr lang="en-AU" sz="1600" i="1" dirty="0">
                <a:solidFill>
                  <a:srgbClr val="FFFFFF"/>
                </a:solidFill>
                <a:latin typeface="IBM Plex Sans" panose="020B0503050203000203" pitchFamily="34" charset="0"/>
              </a:rPr>
              <a:t>Client Name</a:t>
            </a:r>
            <a:r>
              <a:rPr lang="en-AU" sz="1600" dirty="0">
                <a:solidFill>
                  <a:srgbClr val="FFFFFF"/>
                </a:solidFill>
                <a:latin typeface="IBM Plex Sans" panose="020B0503050203000203" pitchFamily="34" charset="0"/>
              </a:rPr>
              <a:t>&gt; has a dedicated customer success manager architect to </a:t>
            </a:r>
            <a:r>
              <a:rPr lang="en-AU" sz="1600" b="1" dirty="0">
                <a:solidFill>
                  <a:srgbClr val="FFFFFF"/>
                </a:solidFill>
                <a:latin typeface="IBM Plex Sans" panose="020B0503050203000203" pitchFamily="34" charset="0"/>
              </a:rPr>
              <a:t>i</a:t>
            </a:r>
            <a:r>
              <a:rPr lang="en-AU" sz="1600" dirty="0">
                <a:solidFill>
                  <a:srgbClr val="FFFFFF"/>
                </a:solidFill>
                <a:latin typeface="IBM Plex Sans" panose="020B0503050203000203" pitchFamily="34" charset="0"/>
              </a:rPr>
              <a:t>dentify and implement use cases, build implementation plans based on modernised architectures, ensure successful deployment, and proactively guide usage all done through a co-identification and co-creation with the &lt;Client name&gt;. </a:t>
            </a:r>
          </a:p>
          <a:p>
            <a:pPr marL="115888" lvl="0">
              <a:defRPr/>
            </a:pPr>
            <a:endParaRPr lang="en-AU" sz="1600" dirty="0">
              <a:solidFill>
                <a:srgbClr val="FFFFFF"/>
              </a:solidFill>
              <a:latin typeface="IBM Plex Sans" panose="020B0503050203000203" pitchFamily="34" charset="0"/>
            </a:endParaRPr>
          </a:p>
          <a:p>
            <a:pPr marL="115888" lvl="0">
              <a:defRPr/>
            </a:pPr>
            <a:r>
              <a:rPr lang="en-AU" sz="1600" dirty="0">
                <a:solidFill>
                  <a:srgbClr val="FFFFFF"/>
                </a:solidFill>
                <a:latin typeface="IBM Plex Sans" panose="020B0503050203000203" pitchFamily="34" charset="0"/>
              </a:rPr>
              <a:t>The customer success manager will continuously ensure that &lt;</a:t>
            </a:r>
            <a:r>
              <a:rPr lang="en-AU" sz="1600" i="1" dirty="0">
                <a:solidFill>
                  <a:srgbClr val="FFFFFF"/>
                </a:solidFill>
                <a:latin typeface="IBM Plex Sans" panose="020B0503050203000203" pitchFamily="34" charset="0"/>
              </a:rPr>
              <a:t>Client Name</a:t>
            </a:r>
            <a:r>
              <a:rPr lang="en-AU" sz="1600" dirty="0">
                <a:solidFill>
                  <a:srgbClr val="FFFFFF"/>
                </a:solidFill>
                <a:latin typeface="IBM Plex Sans" panose="020B0503050203000203" pitchFamily="34" charset="0"/>
              </a:rPr>
              <a:t>&gt; obtain value and achieve their business outcome from their existing IBM investments. They can seek guidance from subject matter experts, such as client engineering, account technical leads, solution architects, brand specialists and IBM services (Expert Labs and Consulting) to help customers achieve their business outcomes through architecture design, deployment and usage. </a:t>
            </a:r>
          </a:p>
          <a:p>
            <a:pPr marL="115888" lvl="0">
              <a:defRPr/>
            </a:pPr>
            <a:endParaRPr lang="en-AU" sz="1600" dirty="0">
              <a:solidFill>
                <a:srgbClr val="FFFFFF"/>
              </a:solidFill>
              <a:latin typeface="IBM Plex Sans" panose="020B0503050203000203" pitchFamily="34" charset="0"/>
            </a:endParaRPr>
          </a:p>
          <a:p>
            <a:pPr marL="115888" lvl="0">
              <a:defRPr/>
            </a:pPr>
            <a:r>
              <a:rPr lang="en-AU" sz="1600" dirty="0">
                <a:solidFill>
                  <a:srgbClr val="FFFFFF"/>
                </a:solidFill>
                <a:latin typeface="IBM Plex Sans" panose="020B0503050203000203" pitchFamily="34" charset="0"/>
              </a:rPr>
              <a:t>Specifically customer success provides team direction for the co-creation of minimum viable solutions, applying deep technical skills that deliver customer value, leading to production readiness. Customer success can help &lt;</a:t>
            </a:r>
            <a:r>
              <a:rPr lang="en-AU" sz="1600" i="1" dirty="0">
                <a:solidFill>
                  <a:srgbClr val="FFFFFF"/>
                </a:solidFill>
                <a:latin typeface="IBM Plex Sans" panose="020B0503050203000203" pitchFamily="34" charset="0"/>
              </a:rPr>
              <a:t>Client Name</a:t>
            </a:r>
            <a:r>
              <a:rPr lang="en-AU" sz="1600" dirty="0">
                <a:solidFill>
                  <a:srgbClr val="FFFFFF"/>
                </a:solidFill>
                <a:latin typeface="IBM Plex Sans" panose="020B0503050203000203" pitchFamily="34" charset="0"/>
              </a:rPr>
              <a:t>&gt; overcome challenges and obstacles in moving to modern IT architectures</a:t>
            </a:r>
            <a:r>
              <a:rPr lang="en-AU" dirty="0">
                <a:solidFill>
                  <a:srgbClr val="000000"/>
                </a:solidFill>
              </a:rPr>
              <a:t>.</a:t>
            </a:r>
            <a:endParaRPr lang="en-AU" sz="1400" dirty="0">
              <a:solidFill>
                <a:prstClr val="white"/>
              </a:solidFill>
              <a:latin typeface="IBM Plex Sans" charset="0"/>
              <a:ea typeface="IBM Plex Sans" charset="0"/>
              <a:cs typeface="IBM Plex Sans" charset="0"/>
            </a:endParaRPr>
          </a:p>
          <a:p>
            <a:pPr marL="115888" marR="0" lvl="0" indent="0" algn="l" defTabSz="914400" rtl="0" eaLnBrk="1" fontAlgn="auto" latinLnBrk="0" hangingPunct="1">
              <a:lnSpc>
                <a:spcPct val="100000"/>
              </a:lnSpc>
              <a:spcBef>
                <a:spcPts val="0"/>
              </a:spcBef>
              <a:spcAft>
                <a:spcPts val="0"/>
              </a:spcAft>
              <a:buClrTx/>
              <a:buSzTx/>
              <a:buFontTx/>
              <a:buNone/>
              <a:tabLst/>
              <a:defRPr/>
            </a:pPr>
            <a:endParaRPr kumimoji="0" lang="en-AU" sz="1400" b="0" i="0" u="none" strike="noStrike" kern="1200" cap="none" spc="0" normalizeH="0" baseline="0" noProof="0" dirty="0">
              <a:ln>
                <a:noFill/>
              </a:ln>
              <a:solidFill>
                <a:prstClr val="white"/>
              </a:solidFill>
              <a:effectLst/>
              <a:uLnTx/>
              <a:uFillTx/>
              <a:latin typeface="IBM Plex Sans" charset="0"/>
              <a:ea typeface="IBM Plex Sans" charset="0"/>
              <a:cs typeface="IBM Plex Sans" charset="0"/>
            </a:endParaRPr>
          </a:p>
        </p:txBody>
      </p:sp>
      <p:pic>
        <p:nvPicPr>
          <p:cNvPr id="24" name="Picture 23">
            <a:extLst>
              <a:ext uri="{FF2B5EF4-FFF2-40B4-BE49-F238E27FC236}">
                <a16:creationId xmlns:a16="http://schemas.microsoft.com/office/drawing/2014/main" id="{FF8919F1-C8F3-55DA-CD93-C6458921C6C6}"/>
              </a:ext>
            </a:extLst>
          </p:cNvPr>
          <p:cNvPicPr>
            <a:picLocks noChangeAspect="1"/>
          </p:cNvPicPr>
          <p:nvPr/>
        </p:nvPicPr>
        <p:blipFill>
          <a:blip r:embed="rId6"/>
          <a:stretch>
            <a:fillRect/>
          </a:stretch>
        </p:blipFill>
        <p:spPr>
          <a:xfrm>
            <a:off x="1165412" y="1172686"/>
            <a:ext cx="1873063" cy="514350"/>
          </a:xfrm>
          <a:prstGeom prst="rect">
            <a:avLst/>
          </a:prstGeom>
        </p:spPr>
      </p:pic>
    </p:spTree>
    <p:extLst>
      <p:ext uri="{BB962C8B-B14F-4D97-AF65-F5344CB8AC3E}">
        <p14:creationId xmlns:p14="http://schemas.microsoft.com/office/powerpoint/2010/main" val="13557081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bcJaeiYTpHC6HbK7isP3L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AS_UNIQUEID" val="28845"/>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NoEhZPMQMHknqjD5zvuSU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AS_UNIQUEID" val="2215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bcJaeiYTpHC6HbK7isP3L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V4DrlzAhHeGeRPdmXnQW_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DLeO0c3BUP8uLxHelIkuI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S_UNIQUEID" val="28845"/>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NoEhZPMQMHknqjD5zvuSU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3_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Arial" id="{A2B647AA-91AA-E84C-9282-62E98195C9E1}" vid="{BDCD5089-E7A6-4A42-ABCF-1EC7BACDC585}"/>
    </a:ext>
  </a:extLst>
</a:theme>
</file>

<file path=ppt/theme/theme2.xml><?xml version="1.0" encoding="utf-8"?>
<a:theme xmlns:a="http://schemas.openxmlformats.org/drawingml/2006/main" name="4_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Arial" id="{A2B647AA-91AA-E84C-9282-62E98195C9E1}" vid="{BDCD5089-E7A6-4A42-ABCF-1EC7BACDC585}"/>
    </a:ext>
  </a:extLst>
</a:theme>
</file>

<file path=ppt/theme/theme3.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22EC34FB-84FB-D540-8595-459689ED34B4}"/>
    </a:ext>
  </a:extLst>
</a:theme>
</file>

<file path=ppt/theme/theme4.xml><?xml version="1.0" encoding="utf-8"?>
<a:theme xmlns:a="http://schemas.openxmlformats.org/drawingml/2006/main" name="IBM Security Master Presentation - Arial">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Arial" panose="020B0604020202020204" pitchFamily="34" charset="0"/>
            <a:cs typeface="Arial" panose="020B0604020202020204"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Arial" panose="020B0604020202020204" pitchFamily="34" charset="0"/>
            <a:ea typeface="IBM Plex Sans" charset="0"/>
            <a:cs typeface="Arial" panose="020B0604020202020204" pitchFamily="34"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Arial" id="{B548CAF4-1C0A-4D4B-945A-4E9665F97905}" vid="{3D68C1EA-2AF7-7D45-80C9-CAAA12A9DD2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BM">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IBM">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themeOverride>
</file>

<file path=docProps/app.xml><?xml version="1.0" encoding="utf-8"?>
<Properties xmlns="http://schemas.openxmlformats.org/officeDocument/2006/extended-properties" xmlns:vt="http://schemas.openxmlformats.org/officeDocument/2006/docPropsVTypes">
  <TotalTime>3361</TotalTime>
  <Words>845</Words>
  <Application>Microsoft Macintosh PowerPoint</Application>
  <PresentationFormat>Widescreen</PresentationFormat>
  <Paragraphs>71</Paragraphs>
  <Slides>4</Slides>
  <Notes>0</Notes>
  <HiddenSlides>0</HiddenSlides>
  <MMClips>0</MMClips>
  <ScaleCrop>false</ScaleCrop>
  <HeadingPairs>
    <vt:vector size="8" baseType="variant">
      <vt:variant>
        <vt:lpstr>Fonts Used</vt:lpstr>
      </vt:variant>
      <vt:variant>
        <vt:i4>14</vt:i4>
      </vt:variant>
      <vt:variant>
        <vt:lpstr>Theme</vt:lpstr>
      </vt:variant>
      <vt:variant>
        <vt:i4>4</vt:i4>
      </vt:variant>
      <vt:variant>
        <vt:lpstr>Embedded OLE Servers</vt:lpstr>
      </vt:variant>
      <vt:variant>
        <vt:i4>1</vt:i4>
      </vt:variant>
      <vt:variant>
        <vt:lpstr>Slide Titles</vt:lpstr>
      </vt:variant>
      <vt:variant>
        <vt:i4>4</vt:i4>
      </vt:variant>
    </vt:vector>
  </HeadingPairs>
  <TitlesOfParts>
    <vt:vector size="23" baseType="lpstr">
      <vt:lpstr>.AppleSystemUIFont</vt:lpstr>
      <vt:lpstr>Arial</vt:lpstr>
      <vt:lpstr>Calibri</vt:lpstr>
      <vt:lpstr>Helvetica Neue Medium</vt:lpstr>
      <vt:lpstr>HelvNeue Light for IBM</vt:lpstr>
      <vt:lpstr>IBM Plex Mono SemiBold</vt:lpstr>
      <vt:lpstr>IBM Plex Sans</vt:lpstr>
      <vt:lpstr>IBM Plex Sans ExtraLight</vt:lpstr>
      <vt:lpstr>IBM Plex Sans Light</vt:lpstr>
      <vt:lpstr>IBM Plex Sans Medium</vt:lpstr>
      <vt:lpstr>IBM Plex Sans Regular</vt:lpstr>
      <vt:lpstr>IBM Plex Sans SemiBold</vt:lpstr>
      <vt:lpstr>System Font Regular</vt:lpstr>
      <vt:lpstr>Wingdings</vt:lpstr>
      <vt:lpstr>3_IBM 2020 Master template (black background)</vt:lpstr>
      <vt:lpstr>4_IBM 2020 Master template (black background)</vt:lpstr>
      <vt:lpstr>IBM 2019 Master template (light gray background)</vt:lpstr>
      <vt:lpstr>IBM Security Master Presentation - Arial</vt:lpstr>
      <vt:lpstr>think-cell Slide</vt:lpstr>
      <vt:lpstr>CSM Awareness </vt:lpstr>
      <vt:lpstr>CSM Awareness Elevator Pitch</vt:lpstr>
      <vt:lpstr>CSM Awareness Elevator Pitch</vt:lpstr>
      <vt:lpstr>CSM Awareness Elevator Pitch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Customer Success    </dc:title>
  <dc:creator>KIM HUMPHREY</dc:creator>
  <cp:lastModifiedBy>Susan LaFera</cp:lastModifiedBy>
  <cp:revision>68</cp:revision>
  <dcterms:created xsi:type="dcterms:W3CDTF">2021-01-11T01:46:12Z</dcterms:created>
  <dcterms:modified xsi:type="dcterms:W3CDTF">2022-10-21T14:58:26Z</dcterms:modified>
</cp:coreProperties>
</file>